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5AC63-4845-4039-B112-7812380EB45D}" type="datetimeFigureOut">
              <a:rPr lang="pl-PL" smtClean="0"/>
              <a:t>2014-02-08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C88FC-99E2-41A4-AF43-B0FEDFF565DE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88FC-99E2-41A4-AF43-B0FEDFF565DE}" type="slidenum">
              <a:rPr lang="pl-PL" smtClean="0"/>
              <a:t>15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C88FC-99E2-41A4-AF43-B0FEDFF565DE}" type="slidenum">
              <a:rPr lang="pl-PL" smtClean="0"/>
              <a:t>16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5D0A-67AC-4444-B207-C3200540B96E}" type="datetimeFigureOut">
              <a:rPr lang="pl-PL" smtClean="0"/>
              <a:pPr/>
              <a:t>2014-02-07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60F0-4B48-4814-8E66-18437C7EA32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692697"/>
            <a:ext cx="8496944" cy="1944215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</a:rPr>
              <a:t>PRZEWODNICTWO PODCZAS WYCIECZEK ROWEROWYCH</a:t>
            </a:r>
            <a:endParaRPr lang="pl-PL" sz="5400" b="1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488832" cy="345638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Andrzej Bobrowicz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Samorząd Przewodnicki             województwa warmińsko-mazurskiego</a:t>
            </a:r>
          </a:p>
          <a:p>
            <a:endParaRPr lang="pl-PL" dirty="0" smtClean="0"/>
          </a:p>
          <a:p>
            <a:r>
              <a:rPr lang="pl-PL" sz="1800" dirty="0" smtClean="0">
                <a:solidFill>
                  <a:schemeClr val="bg2"/>
                </a:solidFill>
              </a:rPr>
              <a:t>IV Ogólnopolskie Forum Przewodników Turystycznych         </a:t>
            </a:r>
          </a:p>
          <a:p>
            <a:r>
              <a:rPr lang="pl-PL" sz="1800" dirty="0" smtClean="0">
                <a:solidFill>
                  <a:schemeClr val="bg2"/>
                </a:solidFill>
              </a:rPr>
              <a:t>  Olsztyn, 7-9 lutego 2014 r. </a:t>
            </a:r>
            <a:endParaRPr lang="pl-PL" sz="1800" dirty="0">
              <a:solidFill>
                <a:schemeClr val="bg2"/>
              </a:solidFill>
            </a:endParaRPr>
          </a:p>
        </p:txBody>
      </p:sp>
      <p:pic>
        <p:nvPicPr>
          <p:cNvPr id="15362" name="Picture 2" descr="H:\P T T K\ptt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1333500" cy="1333500"/>
          </a:xfrm>
          <a:prstGeom prst="rect">
            <a:avLst/>
          </a:prstGeom>
          <a:noFill/>
        </p:spPr>
      </p:pic>
      <p:pic>
        <p:nvPicPr>
          <p:cNvPr id="15364" name="Picture 4" descr="H:\P T T K\znaczek_przew1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15719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000" dirty="0" smtClean="0">
                <a:solidFill>
                  <a:srgbClr val="FFFF00"/>
                </a:solidFill>
              </a:rPr>
              <a:t>Przewodnika obowiązują przepisy ruchu drogowego. </a:t>
            </a:r>
            <a:endParaRPr lang="pl-PL" sz="3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9467"/>
          <a:stretch>
            <a:fillRect/>
          </a:stretch>
        </p:blipFill>
        <p:spPr>
          <a:xfrm>
            <a:off x="467544" y="2217952"/>
            <a:ext cx="8208912" cy="4378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000" dirty="0" smtClean="0">
                <a:solidFill>
                  <a:srgbClr val="FFFF00"/>
                </a:solidFill>
              </a:rPr>
              <a:t>Przewodnik ma prawidłowo wyposażony rower. </a:t>
            </a:r>
            <a:endParaRPr lang="pl-PL" sz="3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635305" cy="43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000" dirty="0" smtClean="0">
                <a:solidFill>
                  <a:srgbClr val="FFFF00"/>
                </a:solidFill>
              </a:rPr>
              <a:t>Przewodnik też jest uczestnikiem wycieczki.</a:t>
            </a:r>
            <a:endParaRPr lang="pl-PL" sz="3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66542" y="2217952"/>
            <a:ext cx="6610916" cy="4378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000" dirty="0" smtClean="0">
                <a:solidFill>
                  <a:srgbClr val="FFFF00"/>
                </a:solidFill>
              </a:rPr>
              <a:t>Czas odpoczynku może być przerwą na posiłek.</a:t>
            </a:r>
            <a:endParaRPr lang="pl-PL" sz="3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52894" y="2217952"/>
            <a:ext cx="5838212" cy="4378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000" dirty="0" smtClean="0">
                <a:solidFill>
                  <a:srgbClr val="FFFF00"/>
                </a:solidFill>
              </a:rPr>
              <a:t>Ale formą odpoczynku jest też zwiedzanie</a:t>
            </a:r>
            <a:endParaRPr lang="pl-PL" sz="3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5" y="2132855"/>
            <a:ext cx="6819496" cy="4515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003232" cy="21602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W 2012 r. w Kole Przewodników zawiązała się</a:t>
            </a:r>
          </a:p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grupa przewodników  - rowerzystów.</a:t>
            </a:r>
          </a:p>
          <a:p>
            <a:pPr algn="ctr">
              <a:buNone/>
            </a:pPr>
            <a:endParaRPr lang="pl-PL" sz="32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Organizowane są przewodnickie poznawcze wycieczki</a:t>
            </a:r>
          </a:p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rowerowe w oparciu o dojazd PKP.</a:t>
            </a:r>
            <a:endParaRPr lang="pl-PL" sz="3200" dirty="0">
              <a:solidFill>
                <a:srgbClr val="002060"/>
              </a:solidFill>
            </a:endParaRPr>
          </a:p>
        </p:txBody>
      </p:sp>
      <p:pic>
        <p:nvPicPr>
          <p:cNvPr id="8" name="Symbol zastępczy zawartości 7" descr="pogezania (7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4119353" cy="2728402"/>
          </a:xfrm>
        </p:spPr>
      </p:pic>
      <p:pic>
        <p:nvPicPr>
          <p:cNvPr id="1026" name="Picture 2" descr="C:\Users\admin\Desktop\Wycieczki rowerowe\Michał Kajka i Jaćwingowie\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7"/>
            <a:ext cx="3672408" cy="2754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003232" cy="21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Wycieczki przewodnickie służą pogłębieniu</a:t>
            </a:r>
          </a:p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wiedzy krajoznawczej ale również są okazją do</a:t>
            </a:r>
          </a:p>
          <a:p>
            <a:pPr algn="ctr"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spotkania się i wspólnego spędzenia dnia.</a:t>
            </a:r>
            <a:endParaRPr lang="pl-PL" sz="3200" dirty="0">
              <a:solidFill>
                <a:srgbClr val="002060"/>
              </a:solidFill>
            </a:endParaRPr>
          </a:p>
        </p:txBody>
      </p:sp>
      <p:pic>
        <p:nvPicPr>
          <p:cNvPr id="8" name="Symbol zastępczy zawartości 7" descr="pogezania (7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6277" y="3861048"/>
            <a:ext cx="3637869" cy="2728402"/>
          </a:xfrm>
        </p:spPr>
      </p:pic>
      <p:pic>
        <p:nvPicPr>
          <p:cNvPr id="1026" name="Picture 2" descr="C:\Users\admin\Desktop\Wycieczki rowerowe\Michał Kajka i Jaćwingowie\02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7984" y="3861048"/>
            <a:ext cx="4104456" cy="271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258816" cy="4896544"/>
          </a:xfrm>
        </p:spPr>
        <p:txBody>
          <a:bodyPr/>
          <a:lstStyle/>
          <a:p>
            <a:pPr algn="ctr">
              <a:buNone/>
            </a:pPr>
            <a:r>
              <a:rPr lang="pl-PL" sz="4400" b="1" dirty="0" smtClean="0">
                <a:solidFill>
                  <a:srgbClr val="002060"/>
                </a:solidFill>
              </a:rPr>
              <a:t>CERTYFIKATY</a:t>
            </a:r>
          </a:p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Dla przewodników Oddział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organizuje dodatkowe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szkolenia dotyczące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turystyki rowerowej.</a:t>
            </a:r>
          </a:p>
          <a:p>
            <a:pPr algn="ctr"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Po ukończeniu przewodnik</a:t>
            </a:r>
          </a:p>
          <a:p>
            <a:pPr algn="ctr">
              <a:buNone/>
            </a:pPr>
            <a:r>
              <a:rPr lang="pl-PL" dirty="0" smtClean="0">
                <a:solidFill>
                  <a:srgbClr val="002060"/>
                </a:solidFill>
              </a:rPr>
              <a:t>otrzymuje certyfikat.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8" name="Symbol zastępczy zawartości 7" descr="pogezania (7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119353" cy="4916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rgbClr val="FFFF00"/>
                </a:solidFill>
              </a:rPr>
              <a:t>Wycieczka rowerowa z przewodnikiem. </a:t>
            </a:r>
            <a:endParaRPr lang="pl-PL" sz="4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480720" cy="429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ZADANIA PRZEWODNIKA:</a:t>
            </a:r>
          </a:p>
          <a:p>
            <a:pPr marL="514350" indent="-514350">
              <a:buAutoNum type="arabicPeriod"/>
            </a:pPr>
            <a:r>
              <a:rPr lang="pl-PL" sz="3600" u="sng" dirty="0" smtClean="0">
                <a:solidFill>
                  <a:srgbClr val="002060"/>
                </a:solidFill>
              </a:rPr>
              <a:t>Przygotowanie koncepcyjne wycieczki</a:t>
            </a:r>
          </a:p>
          <a:p>
            <a:pPr marL="514350" indent="-514350">
              <a:buFontTx/>
              <a:buChar char="-"/>
            </a:pPr>
            <a:r>
              <a:rPr lang="pl-PL" sz="3600" dirty="0" smtClean="0">
                <a:solidFill>
                  <a:srgbClr val="002060"/>
                </a:solidFill>
              </a:rPr>
              <a:t>Określenie celu i tematyki wycieczki</a:t>
            </a:r>
          </a:p>
          <a:p>
            <a:pPr marL="514350" indent="-514350">
              <a:buFontTx/>
              <a:buChar char="-"/>
            </a:pPr>
            <a:r>
              <a:rPr lang="pl-PL" sz="3600" dirty="0" smtClean="0">
                <a:solidFill>
                  <a:srgbClr val="002060"/>
                </a:solidFill>
              </a:rPr>
              <a:t>Określenie czasu trwania wycieczki</a:t>
            </a:r>
          </a:p>
          <a:p>
            <a:pPr marL="514350" indent="-514350">
              <a:buFontTx/>
              <a:buChar char="-"/>
            </a:pPr>
            <a:r>
              <a:rPr lang="pl-PL" sz="3600" dirty="0" smtClean="0">
                <a:solidFill>
                  <a:srgbClr val="002060"/>
                </a:solidFill>
              </a:rPr>
              <a:t>Określenie kilometrażu wycieczki</a:t>
            </a:r>
          </a:p>
          <a:p>
            <a:pPr marL="514350" indent="-514350">
              <a:buFontTx/>
              <a:buChar char="-"/>
            </a:pPr>
            <a:r>
              <a:rPr lang="pl-PL" sz="3600" dirty="0" smtClean="0">
                <a:solidFill>
                  <a:srgbClr val="002060"/>
                </a:solidFill>
              </a:rPr>
              <a:t>Wybór miejsc do opowiadania</a:t>
            </a:r>
            <a:endParaRPr lang="pl-PL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1168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OKREŚLENIE CELU I TEMATYKI WYCIECZKI</a:t>
            </a:r>
          </a:p>
          <a:p>
            <a:pPr>
              <a:buFontTx/>
              <a:buChar char="-"/>
            </a:pPr>
            <a:r>
              <a:rPr lang="pl-PL" sz="3000" dirty="0" smtClean="0">
                <a:solidFill>
                  <a:srgbClr val="002060"/>
                </a:solidFill>
              </a:rPr>
              <a:t>wycieczka powinna mieć określony główny, docelowy punkt/punkty</a:t>
            </a:r>
          </a:p>
          <a:p>
            <a:pPr>
              <a:buFontTx/>
              <a:buChar char="-"/>
            </a:pPr>
            <a:r>
              <a:rPr lang="pl-PL" sz="3000" dirty="0">
                <a:solidFill>
                  <a:srgbClr val="002060"/>
                </a:solidFill>
              </a:rPr>
              <a:t>w</a:t>
            </a:r>
            <a:r>
              <a:rPr lang="pl-PL" sz="3000" dirty="0" smtClean="0">
                <a:solidFill>
                  <a:srgbClr val="002060"/>
                </a:solidFill>
              </a:rPr>
              <a:t>ycieczka powinna mieć określony temat</a:t>
            </a:r>
          </a:p>
        </p:txBody>
      </p:sp>
      <p:pic>
        <p:nvPicPr>
          <p:cNvPr id="6" name="Symbol zastępczy zawartości 5" descr="DSC_0577 - Kop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4131282" cy="2736304"/>
          </a:xfrm>
        </p:spPr>
      </p:pic>
      <p:pic>
        <p:nvPicPr>
          <p:cNvPr id="1026" name="Picture 2" descr="C:\Users\admin\Desktop\Wycieczki rowerowe\PAŁACE ZU DOHNA\Zdjęcia\DSC_0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861048"/>
            <a:ext cx="4176464" cy="2766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1168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OKREŚLENIE CZASU TRWANIA WYCIECZKI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2060"/>
                </a:solidFill>
              </a:rPr>
              <a:t>w</a:t>
            </a:r>
            <a:r>
              <a:rPr lang="pl-PL" sz="3200" dirty="0" smtClean="0">
                <a:solidFill>
                  <a:srgbClr val="002060"/>
                </a:solidFill>
              </a:rPr>
              <a:t>ycieczka </a:t>
            </a:r>
            <a:r>
              <a:rPr lang="pl-PL" sz="3200" dirty="0" smtClean="0">
                <a:solidFill>
                  <a:srgbClr val="002060"/>
                </a:solidFill>
              </a:rPr>
              <a:t>jednodniowa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2060"/>
                </a:solidFill>
              </a:rPr>
              <a:t>w</a:t>
            </a:r>
            <a:r>
              <a:rPr lang="pl-PL" sz="3200" dirty="0" smtClean="0">
                <a:solidFill>
                  <a:srgbClr val="002060"/>
                </a:solidFill>
              </a:rPr>
              <a:t>ycieczka </a:t>
            </a:r>
            <a:r>
              <a:rPr lang="pl-PL" sz="3200" dirty="0" smtClean="0">
                <a:solidFill>
                  <a:srgbClr val="002060"/>
                </a:solidFill>
              </a:rPr>
              <a:t>dwudniowa (2, 5 dnia)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2060"/>
                </a:solidFill>
              </a:rPr>
              <a:t>w</a:t>
            </a:r>
            <a:r>
              <a:rPr lang="pl-PL" sz="3200" dirty="0" smtClean="0">
                <a:solidFill>
                  <a:srgbClr val="002060"/>
                </a:solidFill>
              </a:rPr>
              <a:t>ycieczka </a:t>
            </a:r>
            <a:r>
              <a:rPr lang="pl-PL" sz="3200" dirty="0" smtClean="0">
                <a:solidFill>
                  <a:srgbClr val="002060"/>
                </a:solidFill>
              </a:rPr>
              <a:t>wielodniowa</a:t>
            </a:r>
          </a:p>
        </p:txBody>
      </p:sp>
      <p:pic>
        <p:nvPicPr>
          <p:cNvPr id="6" name="Symbol zastępczy zawartości 5" descr="DSC_0577 - Kop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4131282" cy="2736303"/>
          </a:xfrm>
        </p:spPr>
      </p:pic>
      <p:pic>
        <p:nvPicPr>
          <p:cNvPr id="1026" name="Picture 2" descr="C:\Users\admin\Desktop\Wycieczki rowerowe\PAŁACE ZU DOHNA\Zdjęcia\DSC_0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3861541"/>
            <a:ext cx="4176464" cy="27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11683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OKREŚLENIE </a:t>
            </a:r>
            <a:r>
              <a:rPr lang="pl-PL" sz="3200" b="1" dirty="0" smtClean="0">
                <a:solidFill>
                  <a:srgbClr val="002060"/>
                </a:solidFill>
              </a:rPr>
              <a:t>KILOMETRAŻU WYCIECZKI</a:t>
            </a:r>
            <a:endParaRPr lang="pl-PL" sz="32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2060"/>
                </a:solidFill>
              </a:rPr>
              <a:t>tempo i czas przejazdu grupy rowerowej</a:t>
            </a:r>
          </a:p>
          <a:p>
            <a:pPr>
              <a:buFontTx/>
              <a:buChar char="-"/>
            </a:pPr>
            <a:r>
              <a:rPr lang="pl-PL" sz="3200" dirty="0">
                <a:solidFill>
                  <a:srgbClr val="002060"/>
                </a:solidFill>
              </a:rPr>
              <a:t>c</a:t>
            </a:r>
            <a:r>
              <a:rPr lang="pl-PL" sz="3200" dirty="0" smtClean="0">
                <a:solidFill>
                  <a:srgbClr val="002060"/>
                </a:solidFill>
              </a:rPr>
              <a:t>zas zaplanowany na zwiedzanie</a:t>
            </a:r>
          </a:p>
          <a:p>
            <a:pPr>
              <a:buFontTx/>
              <a:buChar char="-"/>
            </a:pPr>
            <a:r>
              <a:rPr lang="pl-PL" sz="3200" dirty="0">
                <a:solidFill>
                  <a:srgbClr val="002060"/>
                </a:solidFill>
              </a:rPr>
              <a:t>u</a:t>
            </a:r>
            <a:r>
              <a:rPr lang="pl-PL" sz="3200" dirty="0" smtClean="0">
                <a:solidFill>
                  <a:srgbClr val="002060"/>
                </a:solidFill>
              </a:rPr>
              <a:t>stalona godzina wyjazdu i przyjazdu</a:t>
            </a:r>
          </a:p>
          <a:p>
            <a:pPr>
              <a:buFontTx/>
              <a:buChar char="-"/>
            </a:pPr>
            <a:endParaRPr lang="pl-PL" sz="3200" dirty="0" smtClean="0">
              <a:solidFill>
                <a:srgbClr val="002060"/>
              </a:solidFill>
            </a:endParaRPr>
          </a:p>
        </p:txBody>
      </p:sp>
      <p:pic>
        <p:nvPicPr>
          <p:cNvPr id="6" name="Symbol zastępczy zawartości 5" descr="DSC_0577 - Kop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7455" y="3861048"/>
            <a:ext cx="3648404" cy="2736303"/>
          </a:xfrm>
        </p:spPr>
      </p:pic>
      <p:pic>
        <p:nvPicPr>
          <p:cNvPr id="1026" name="Picture 2" descr="C:\Users\admin\Desktop\Wycieczki rowerowe\PAŁACE ZU DOHNA\Zdjęcia\DSC_0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251" y="3861541"/>
            <a:ext cx="3687033" cy="276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1168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WYBÓR MIEJSC DO ZWIEDZANIA</a:t>
            </a:r>
          </a:p>
          <a:p>
            <a:pPr>
              <a:buFontTx/>
              <a:buChar char="-"/>
            </a:pPr>
            <a:r>
              <a:rPr lang="pl-PL" sz="3200" dirty="0" smtClean="0">
                <a:solidFill>
                  <a:srgbClr val="002060"/>
                </a:solidFill>
              </a:rPr>
              <a:t>miejsca </a:t>
            </a:r>
            <a:r>
              <a:rPr lang="pl-PL" sz="3200" dirty="0" smtClean="0">
                <a:solidFill>
                  <a:srgbClr val="002060"/>
                </a:solidFill>
              </a:rPr>
              <a:t>atrakcyjne turystycznie, </a:t>
            </a:r>
            <a:r>
              <a:rPr lang="pl-PL" sz="3200" dirty="0" smtClean="0">
                <a:solidFill>
                  <a:srgbClr val="002060"/>
                </a:solidFill>
              </a:rPr>
              <a:t>niekoniecznie szerzej </a:t>
            </a:r>
            <a:r>
              <a:rPr lang="pl-PL" sz="3200" dirty="0" smtClean="0">
                <a:solidFill>
                  <a:srgbClr val="002060"/>
                </a:solidFill>
              </a:rPr>
              <a:t>znane</a:t>
            </a:r>
          </a:p>
          <a:p>
            <a:pPr>
              <a:buNone/>
            </a:pPr>
            <a:r>
              <a:rPr lang="pl-PL" sz="3200" dirty="0" smtClean="0">
                <a:solidFill>
                  <a:srgbClr val="002060"/>
                </a:solidFill>
              </a:rPr>
              <a:t>- </a:t>
            </a:r>
            <a:r>
              <a:rPr lang="pl-PL" sz="3200" dirty="0" smtClean="0">
                <a:solidFill>
                  <a:srgbClr val="002060"/>
                </a:solidFill>
              </a:rPr>
              <a:t> spotkania </a:t>
            </a:r>
            <a:r>
              <a:rPr lang="pl-PL" sz="3200" dirty="0" smtClean="0">
                <a:solidFill>
                  <a:srgbClr val="002060"/>
                </a:solidFill>
              </a:rPr>
              <a:t>z ciekawymi ludźmi</a:t>
            </a:r>
          </a:p>
          <a:p>
            <a:pPr>
              <a:buFontTx/>
              <a:buChar char="-"/>
            </a:pPr>
            <a:endParaRPr lang="pl-PL" sz="3200" dirty="0" smtClean="0">
              <a:solidFill>
                <a:srgbClr val="002060"/>
              </a:solidFill>
            </a:endParaRPr>
          </a:p>
        </p:txBody>
      </p:sp>
      <p:pic>
        <p:nvPicPr>
          <p:cNvPr id="6" name="Symbol zastępczy zawartości 5" descr="DSC_0577 - Kop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7455" y="3861048"/>
            <a:ext cx="3648404" cy="2736303"/>
          </a:xfrm>
        </p:spPr>
      </p:pic>
      <p:pic>
        <p:nvPicPr>
          <p:cNvPr id="1026" name="Picture 2" descr="C:\Users\admin\Desktop\Wycieczki rowerowe\PAŁACE ZU DOHNA\Zdjęcia\DSC_019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251" y="3861541"/>
            <a:ext cx="3687033" cy="2765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ZADANIA PRZEWODNIKA:</a:t>
            </a:r>
          </a:p>
          <a:p>
            <a:pPr marL="514350" indent="-514350">
              <a:buNone/>
            </a:pPr>
            <a:r>
              <a:rPr lang="pl-PL" sz="3600" dirty="0" smtClean="0">
                <a:solidFill>
                  <a:srgbClr val="002060"/>
                </a:solidFill>
              </a:rPr>
              <a:t>2. </a:t>
            </a:r>
            <a:r>
              <a:rPr lang="pl-PL" sz="3600" u="sng" dirty="0" smtClean="0">
                <a:solidFill>
                  <a:srgbClr val="002060"/>
                </a:solidFill>
              </a:rPr>
              <a:t>Przygotowanie realne wycieczki</a:t>
            </a:r>
          </a:p>
          <a:p>
            <a:pPr marL="514350" indent="-514350">
              <a:buFontTx/>
              <a:buChar char="-"/>
            </a:pPr>
            <a:r>
              <a:rPr lang="pl-PL" sz="3600" dirty="0">
                <a:solidFill>
                  <a:srgbClr val="002060"/>
                </a:solidFill>
              </a:rPr>
              <a:t>p</a:t>
            </a:r>
            <a:r>
              <a:rPr lang="pl-PL" sz="3600" dirty="0" smtClean="0">
                <a:solidFill>
                  <a:srgbClr val="002060"/>
                </a:solidFill>
              </a:rPr>
              <a:t>róbny objazd trasy</a:t>
            </a:r>
          </a:p>
          <a:p>
            <a:pPr marL="514350" indent="-514350">
              <a:buFontTx/>
              <a:buChar char="-"/>
            </a:pPr>
            <a:r>
              <a:rPr lang="pl-PL" sz="3600" dirty="0">
                <a:solidFill>
                  <a:srgbClr val="002060"/>
                </a:solidFill>
              </a:rPr>
              <a:t>p</a:t>
            </a:r>
            <a:r>
              <a:rPr lang="pl-PL" sz="3600" dirty="0" smtClean="0">
                <a:solidFill>
                  <a:srgbClr val="002060"/>
                </a:solidFill>
              </a:rPr>
              <a:t>rzeliczenie rzeczywistego kilometrażu</a:t>
            </a:r>
          </a:p>
          <a:p>
            <a:pPr marL="514350" indent="-514350">
              <a:buFontTx/>
              <a:buChar char="-"/>
            </a:pPr>
            <a:r>
              <a:rPr lang="pl-PL" sz="3600" dirty="0">
                <a:solidFill>
                  <a:srgbClr val="002060"/>
                </a:solidFill>
              </a:rPr>
              <a:t>u</a:t>
            </a:r>
            <a:r>
              <a:rPr lang="pl-PL" sz="3600" dirty="0" smtClean="0">
                <a:solidFill>
                  <a:srgbClr val="002060"/>
                </a:solidFill>
              </a:rPr>
              <a:t>zgodnienie wstępów do obiektów</a:t>
            </a:r>
          </a:p>
          <a:p>
            <a:pPr marL="514350" indent="-514350">
              <a:buFontTx/>
              <a:buChar char="-"/>
            </a:pPr>
            <a:r>
              <a:rPr lang="pl-PL" sz="3600" dirty="0">
                <a:solidFill>
                  <a:srgbClr val="002060"/>
                </a:solidFill>
              </a:rPr>
              <a:t>s</a:t>
            </a:r>
            <a:r>
              <a:rPr lang="pl-PL" sz="3600" dirty="0" smtClean="0">
                <a:solidFill>
                  <a:srgbClr val="002060"/>
                </a:solidFill>
              </a:rPr>
              <a:t>korygowanie planu z objazdem trasy</a:t>
            </a:r>
            <a:endParaRPr lang="pl-PL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PRZEWODNIK NA ROWERZE</a:t>
            </a:r>
            <a:endParaRPr lang="pl-PL" sz="5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95536" y="1600201"/>
            <a:ext cx="8424936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rgbClr val="FFFF00"/>
                </a:solidFill>
              </a:rPr>
              <a:t>O czym przewodnik powinien pamiętać. </a:t>
            </a:r>
            <a:endParaRPr lang="pl-PL" sz="4000" dirty="0">
              <a:solidFill>
                <a:srgbClr val="FFFF00"/>
              </a:solidFill>
            </a:endParaRPr>
          </a:p>
        </p:txBody>
      </p:sp>
      <p:pic>
        <p:nvPicPr>
          <p:cNvPr id="6" name="Symbol zastępczy zawartości 5" descr="DSC_04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349620"/>
            <a:ext cx="6480720" cy="4290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290</Words>
  <Application>Microsoft Office PowerPoint</Application>
  <PresentationFormat>Pokaz na ekranie (4:3)</PresentationFormat>
  <Paragraphs>74</Paragraphs>
  <Slides>17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PRZEWODNICTWO PODCZAS WYCIECZEK ROWEROWYCH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  <vt:lpstr>PRZEWODNIK NA ROWERZE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PRZEWODNICTWO PODCZAS WYCIECZEK ROWEROWYCH</dc:title>
  <dc:creator>admin</dc:creator>
  <cp:lastModifiedBy>admin</cp:lastModifiedBy>
  <cp:revision>4</cp:revision>
  <dcterms:created xsi:type="dcterms:W3CDTF">2014-02-07T09:10:52Z</dcterms:created>
  <dcterms:modified xsi:type="dcterms:W3CDTF">2014-02-08T05:38:00Z</dcterms:modified>
</cp:coreProperties>
</file>