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71" r:id="rId15"/>
    <p:sldId id="272" r:id="rId16"/>
    <p:sldId id="273" r:id="rId17"/>
    <p:sldId id="274" r:id="rId18"/>
    <p:sldId id="269" r:id="rId19"/>
    <p:sldId id="270" r:id="rId20"/>
    <p:sldId id="275" r:id="rId21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959" autoAdjust="0"/>
  </p:normalViewPr>
  <p:slideViewPr>
    <p:cSldViewPr>
      <p:cViewPr varScale="1">
        <p:scale>
          <a:sx n="106" d="100"/>
          <a:sy n="106" d="100"/>
        </p:scale>
        <p:origin x="-11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A163B-7775-4B25-A94B-B1DEA63D19ED}" type="datetimeFigureOut">
              <a:rPr lang="pl-PL"/>
              <a:pPr>
                <a:defRPr/>
              </a:pPr>
              <a:t>13.03.2019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EF019-118D-47C9-83B5-D55392F16F8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4519E-13A5-49E7-B64E-15ECADEEBB84}" type="datetimeFigureOut">
              <a:rPr lang="pl-PL"/>
              <a:pPr>
                <a:defRPr/>
              </a:pPr>
              <a:t>13.03.2019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33D2B-DB53-4761-B69F-A6C4C290200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6935F-0A2C-467E-8F52-0BF56024EC98}" type="datetimeFigureOut">
              <a:rPr lang="pl-PL"/>
              <a:pPr>
                <a:defRPr/>
              </a:pPr>
              <a:t>13.03.2019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8D624-68C6-4740-85B7-745B663A7E4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78225-830D-44D7-A74B-01C990DB7B8A}" type="datetimeFigureOut">
              <a:rPr lang="pl-PL"/>
              <a:pPr>
                <a:defRPr/>
              </a:pPr>
              <a:t>13.03.2019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6D6F9-647F-430F-8134-A1C54906941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7F61B-A775-4F09-99CB-1559212DB193}" type="datetimeFigureOut">
              <a:rPr lang="pl-PL"/>
              <a:pPr>
                <a:defRPr/>
              </a:pPr>
              <a:t>13.03.2019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9DC7E-616A-493C-8B37-401414F7F9B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0BCAF-4B17-4790-825A-C4502CD7AF34}" type="datetimeFigureOut">
              <a:rPr lang="pl-PL"/>
              <a:pPr>
                <a:defRPr/>
              </a:pPr>
              <a:t>13.03.2019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13E01-3432-4ADD-88AF-23A54BEF769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68D7E-9196-4B4A-A876-AC9670367D5F}" type="datetimeFigureOut">
              <a:rPr lang="pl-PL"/>
              <a:pPr>
                <a:defRPr/>
              </a:pPr>
              <a:t>13.03.2019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3489A-C960-45D0-A983-DB6F6F136C4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39666-8081-4642-A34C-A305A96258CC}" type="datetimeFigureOut">
              <a:rPr lang="pl-PL"/>
              <a:pPr>
                <a:defRPr/>
              </a:pPr>
              <a:t>13.03.2019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73B26-1634-4547-A7DF-0DBDC3FC86A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9AA87-4D23-4FF5-889B-C70B70E4DBA5}" type="datetimeFigureOut">
              <a:rPr lang="pl-PL"/>
              <a:pPr>
                <a:defRPr/>
              </a:pPr>
              <a:t>13.03.2019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C4E94-B854-44F4-B4EC-CCDEDAF1D17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1CD8C-D177-4D02-80CF-F8AEB7B1DFFE}" type="datetimeFigureOut">
              <a:rPr lang="pl-PL"/>
              <a:pPr>
                <a:defRPr/>
              </a:pPr>
              <a:t>13.03.2019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FF8B7-859D-4F80-A444-9FAC5648E2F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8ADAD-6259-4179-9B5E-0742F25BC649}" type="datetimeFigureOut">
              <a:rPr lang="pl-PL"/>
              <a:pPr>
                <a:defRPr/>
              </a:pPr>
              <a:t>13.03.2019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0F5BD-6803-4BA3-AD7F-10893FEAC71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DA600A0-0948-47E8-A8BD-ED99CD3B5458}" type="datetimeFigureOut">
              <a:rPr lang="pl-PL"/>
              <a:pPr>
                <a:defRPr/>
              </a:pPr>
              <a:t>13.03.2019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70F5BC2-7773-4BDB-AD61-FF9A16D9A5F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gopr.cel.agh.edu.pl/moodle/mod/glossary/showentry.php?eid=309&amp;displayformat=dictionar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685800" y="428625"/>
            <a:ext cx="7772400" cy="14287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40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NAWIGACJA</a:t>
            </a:r>
            <a:endParaRPr lang="pl-PL" sz="4000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052" name="Picture 5" descr="D:\sieciowy\emblemat gop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4537075"/>
            <a:ext cx="1714500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dtytuł 8"/>
          <p:cNvSpPr txBox="1">
            <a:spLocks/>
          </p:cNvSpPr>
          <p:nvPr/>
        </p:nvSpPr>
        <p:spPr>
          <a:xfrm>
            <a:off x="1371600" y="6357938"/>
            <a:ext cx="6400800" cy="500062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3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www.gopr-krynica.pl</a:t>
            </a:r>
            <a:endParaRPr lang="pl-PL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AutoShape 7" descr="http://gopr.cel.agh.edu.pl/moodle/pluginfile.php/1368/mod_lesson/page_contents/1523/POSZ_g_nav_50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57" name="AutoShape 9" descr="http://gopr.cel.agh.edu.pl/moodle/pluginfile.php/1368/mod_lesson/page_contents/1523/POSZ_g_nav_50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1500174"/>
            <a:ext cx="5567323" cy="364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Wyznaczanie stron świata przy pomocy obiektów w terenie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/>
              <a:t>Mrowiska – ekspozycja południowa</a:t>
            </a:r>
          </a:p>
          <a:p>
            <a:r>
              <a:rPr lang="pl-PL" b="1" dirty="0" smtClean="0"/>
              <a:t>Mech – ekspozycja północna</a:t>
            </a:r>
          </a:p>
          <a:p>
            <a:r>
              <a:rPr lang="pl-PL" b="1" dirty="0" smtClean="0"/>
              <a:t>Słoje drzew  - większe odstępy od </a:t>
            </a:r>
            <a:r>
              <a:rPr lang="pl-PL" b="1" dirty="0" err="1" smtClean="0"/>
              <a:t>stony</a:t>
            </a:r>
            <a:r>
              <a:rPr lang="pl-PL" b="1" dirty="0" smtClean="0"/>
              <a:t> południowej</a:t>
            </a:r>
          </a:p>
          <a:p>
            <a:r>
              <a:rPr lang="pl-PL" b="1" dirty="0" smtClean="0"/>
              <a:t>Korona samotnych drzew – lepiej rozwinięte od południa </a:t>
            </a:r>
          </a:p>
          <a:p>
            <a:r>
              <a:rPr lang="pl-PL" b="1" dirty="0" smtClean="0"/>
              <a:t>Anteny satelitarne – skierowane na południe dla satelitów </a:t>
            </a:r>
            <a:r>
              <a:rPr lang="pl-PL" b="1" dirty="0" err="1" smtClean="0"/>
              <a:t>hotbird</a:t>
            </a:r>
            <a:r>
              <a:rPr lang="pl-PL" b="1" dirty="0" smtClean="0"/>
              <a:t> błąd pomiaru ok. 10 </a:t>
            </a:r>
            <a:r>
              <a:rPr lang="pl-PL" b="1" dirty="0" err="1" smtClean="0"/>
              <a:t>st</a:t>
            </a:r>
            <a:r>
              <a:rPr lang="pl-PL" b="1" dirty="0" smtClean="0"/>
              <a:t> </a:t>
            </a:r>
            <a:endParaRPr lang="pl-PL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GEOMAGNETYZM</a:t>
            </a:r>
            <a:endParaRPr lang="pl-PL" dirty="0"/>
          </a:p>
        </p:txBody>
      </p:sp>
      <p:pic>
        <p:nvPicPr>
          <p:cNvPr id="48130" name="Picture 2" descr="Znalezione obrazy dla zapytania geomagnetyz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571612"/>
            <a:ext cx="5500726" cy="45839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ziemskie pole magnetyczne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pPr>
              <a:buNone/>
            </a:pPr>
            <a:r>
              <a:rPr lang="pl-PL" sz="2800" dirty="0" smtClean="0"/>
              <a:t>„ziemskie pole magnetyczne” - całe naturalne pole magnetyczne występujące na powierzchni Ziemi</a:t>
            </a:r>
          </a:p>
          <a:p>
            <a:pPr>
              <a:buNone/>
            </a:pPr>
            <a:r>
              <a:rPr lang="pl-PL" sz="2800" dirty="0" smtClean="0"/>
              <a:t>składowe pola magnetycznego:</a:t>
            </a:r>
          </a:p>
          <a:p>
            <a:r>
              <a:rPr lang="pl-PL" sz="2800" b="1" dirty="0" smtClean="0"/>
              <a:t>główne </a:t>
            </a:r>
            <a:r>
              <a:rPr lang="pl-PL" sz="2800" dirty="0" smtClean="0"/>
              <a:t>– pochodzące z wnętrza (jądra) ziemi – praktycznie niezmienne w czasie</a:t>
            </a:r>
          </a:p>
          <a:p>
            <a:r>
              <a:rPr lang="pl-PL" sz="2800" b="1" dirty="0" err="1" smtClean="0"/>
              <a:t>magnetosferyczne</a:t>
            </a:r>
            <a:r>
              <a:rPr lang="pl-PL" sz="2800" b="1" dirty="0" smtClean="0"/>
              <a:t> </a:t>
            </a:r>
            <a:r>
              <a:rPr lang="pl-PL" sz="2800" dirty="0" smtClean="0"/>
              <a:t>– zjawiska zachodzące „nad” nami w jonosferze i magnetosferze – mały wpływ na pole magnetyczne – ale zmienia się dynamicznie jest źródłem anomalii magnetycznych</a:t>
            </a:r>
          </a:p>
          <a:p>
            <a:endParaRPr lang="pl-PL" sz="2800" dirty="0" smtClean="0"/>
          </a:p>
          <a:p>
            <a:endParaRPr lang="pl-PL" sz="2800" dirty="0" smtClean="0"/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Bieguny magnetyczne Ziemi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Położenie biegunów </a:t>
            </a:r>
            <a:r>
              <a:rPr lang="pl-PL" dirty="0" err="1" smtClean="0"/>
              <a:t>megnetycznych</a:t>
            </a:r>
            <a:r>
              <a:rPr lang="pl-PL" dirty="0" smtClean="0"/>
              <a:t> nie pokrywa się biegunami geograficznymi – bieguny magnetyczne powoli dryfują</a:t>
            </a:r>
          </a:p>
          <a:p>
            <a:r>
              <a:rPr lang="pl-PL" dirty="0" err="1" smtClean="0"/>
              <a:t>Biegunowośc</a:t>
            </a:r>
            <a:r>
              <a:rPr lang="pl-PL" dirty="0" smtClean="0"/>
              <a:t> magnetyczna jest „odwrócona” w stosunku do biegunów ziemi</a:t>
            </a:r>
          </a:p>
          <a:p>
            <a:endParaRPr lang="pl-PL" dirty="0"/>
          </a:p>
        </p:txBody>
      </p:sp>
      <p:pic>
        <p:nvPicPr>
          <p:cNvPr id="4" name="Picture 2" descr="Znalezione obrazy dla zapytania geomagnetyz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4071942"/>
            <a:ext cx="3071834" cy="25598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Igła magnetyczna i kompas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b="1" dirty="0" smtClean="0"/>
              <a:t>Kompas magnetyczny </a:t>
            </a:r>
            <a:r>
              <a:rPr lang="pl-PL" dirty="0" smtClean="0"/>
              <a:t>- przyrząd nawigacyjny, który służy do wyznaczania kierunku południka magnetycznego. </a:t>
            </a:r>
          </a:p>
          <a:p>
            <a:pPr>
              <a:buNone/>
            </a:pPr>
            <a:r>
              <a:rPr lang="pl-PL" sz="2400" dirty="0" smtClean="0"/>
              <a:t>Podstawowe części składowe kompasu:</a:t>
            </a:r>
          </a:p>
          <a:p>
            <a:r>
              <a:rPr lang="pl-PL" sz="2400" b="1" dirty="0" smtClean="0"/>
              <a:t>igła magnetyczna </a:t>
            </a:r>
            <a:r>
              <a:rPr lang="pl-PL" sz="2400" dirty="0" smtClean="0"/>
              <a:t>- ułożyskowana na pionowej osi</a:t>
            </a:r>
          </a:p>
          <a:p>
            <a:r>
              <a:rPr lang="pl-PL" sz="2400" b="1" dirty="0" smtClean="0"/>
              <a:t>tarcza z podziałką kątową </a:t>
            </a:r>
            <a:r>
              <a:rPr lang="pl-PL" sz="2400" dirty="0" smtClean="0"/>
              <a:t>(tzw. róża kompasowa). </a:t>
            </a:r>
          </a:p>
          <a:p>
            <a:r>
              <a:rPr lang="pl-PL" sz="2400" dirty="0" smtClean="0"/>
              <a:t>Obudowa z dodatkowym oprzyrządowaniem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KOMPAS</a:t>
            </a:r>
            <a:br>
              <a:rPr lang="pl-PL" dirty="0" smtClean="0"/>
            </a:br>
            <a:r>
              <a:rPr lang="pl-PL" dirty="0" smtClean="0"/>
              <a:t>prawidłowe użytkowanie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Zakłócenia – silne pola magnetyczne lub elektromagnetyczne:</a:t>
            </a:r>
          </a:p>
          <a:p>
            <a:r>
              <a:rPr lang="pl-PL" dirty="0" smtClean="0"/>
              <a:t>Duże obiekty „żelazne”</a:t>
            </a:r>
          </a:p>
          <a:p>
            <a:r>
              <a:rPr lang="pl-PL" dirty="0" smtClean="0"/>
              <a:t>Obwody elektryczne, przewody, cewki itp.</a:t>
            </a:r>
          </a:p>
          <a:p>
            <a:r>
              <a:rPr lang="pl-PL" dirty="0" smtClean="0"/>
              <a:t>Telefony „drobna </a:t>
            </a:r>
            <a:r>
              <a:rPr lang="pl-PL" dirty="0" err="1" smtClean="0"/>
              <a:t>elekttonika</a:t>
            </a:r>
            <a:r>
              <a:rPr lang="pl-PL" dirty="0" smtClean="0"/>
              <a:t>”</a:t>
            </a:r>
          </a:p>
          <a:p>
            <a:r>
              <a:rPr lang="pl-PL" dirty="0" smtClean="0"/>
              <a:t>Napowietrzne linie elektryczne</a:t>
            </a:r>
            <a:endParaRPr lang="pl-PL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www.survival.strefa.pl/g/budowa_kompasu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7"/>
            <a:ext cx="2786082" cy="2864093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Rodzaje kompasów</a:t>
            </a:r>
            <a:endParaRPr lang="pl-PL" dirty="0"/>
          </a:p>
        </p:txBody>
      </p:sp>
      <p:pic>
        <p:nvPicPr>
          <p:cNvPr id="55300" name="Picture 4" descr="http://www.survival.strefa.pl/g/budowa_kompasu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1285860"/>
            <a:ext cx="4813198" cy="5429288"/>
          </a:xfrm>
          <a:prstGeom prst="rect">
            <a:avLst/>
          </a:prstGeom>
          <a:noFill/>
        </p:spPr>
      </p:pic>
      <p:pic>
        <p:nvPicPr>
          <p:cNvPr id="55302" name="Picture 6" descr="http://www.survival.strefa.pl/g/budowa_kompasu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7" y="4000504"/>
            <a:ext cx="3105785" cy="2509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ŻYROKOMPAS – kompas żyroskopowy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786050" y="1600200"/>
            <a:ext cx="5900750" cy="4829196"/>
          </a:xfrm>
        </p:spPr>
        <p:txBody>
          <a:bodyPr/>
          <a:lstStyle/>
          <a:p>
            <a:r>
              <a:rPr lang="pl-PL" sz="2800" dirty="0" smtClean="0"/>
              <a:t>UWAGA ! Żyrokompas nie wykorzystuje zjawiska  </a:t>
            </a:r>
            <a:r>
              <a:rPr lang="pl-PL" sz="2800" dirty="0" err="1" smtClean="0"/>
              <a:t>geomagntyzmu</a:t>
            </a:r>
            <a:r>
              <a:rPr lang="pl-PL" sz="2800" dirty="0" smtClean="0"/>
              <a:t> tylko zjawisko precesji (bezwładność dużej wirującej masy).</a:t>
            </a:r>
          </a:p>
          <a:p>
            <a:r>
              <a:rPr lang="pl-PL" sz="2800" dirty="0" smtClean="0"/>
              <a:t>Są odporne na </a:t>
            </a:r>
            <a:r>
              <a:rPr lang="pl-PL" sz="2800" dirty="0" err="1" smtClean="0"/>
              <a:t>zakłocenia</a:t>
            </a:r>
            <a:r>
              <a:rPr lang="pl-PL" sz="2800" dirty="0" smtClean="0"/>
              <a:t> </a:t>
            </a:r>
            <a:r>
              <a:rPr lang="pl-PL" sz="2800" dirty="0" err="1" smtClean="0"/>
              <a:t>megnetyczne</a:t>
            </a:r>
            <a:endParaRPr lang="pl-PL" sz="2800" dirty="0" smtClean="0"/>
          </a:p>
          <a:p>
            <a:r>
              <a:rPr lang="pl-PL" sz="2800" b="1" dirty="0" err="1" smtClean="0"/>
              <a:t>Wskazuja</a:t>
            </a:r>
            <a:r>
              <a:rPr lang="pl-PL" sz="2800" b="1" dirty="0" smtClean="0"/>
              <a:t> północ geograficzną !</a:t>
            </a:r>
            <a:endParaRPr lang="pl-PL" sz="2800" b="1" dirty="0"/>
          </a:p>
        </p:txBody>
      </p:sp>
      <p:pic>
        <p:nvPicPr>
          <p:cNvPr id="58370" name="Picture 2" descr="Znalezione obrazy dla zapytania żyrokomp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930440"/>
            <a:ext cx="2286016" cy="2659692"/>
          </a:xfrm>
          <a:prstGeom prst="rect">
            <a:avLst/>
          </a:prstGeom>
          <a:noFill/>
        </p:spPr>
      </p:pic>
      <p:pic>
        <p:nvPicPr>
          <p:cNvPr id="58372" name="Picture 4" descr="Znalezione obrazy dla zapytania żyrokompa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643050"/>
            <a:ext cx="2247900" cy="2038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Deklinacja magnetyczna</a:t>
            </a:r>
            <a:endParaRPr lang="pl-PL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0"/>
            <a:ext cx="7761287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pole tekstowe 4"/>
          <p:cNvSpPr txBox="1"/>
          <p:nvPr/>
        </p:nvSpPr>
        <p:spPr>
          <a:xfrm>
            <a:off x="714348" y="5929330"/>
            <a:ext cx="77867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Przyczyny deklinacji: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>
                <a:solidFill>
                  <a:schemeClr val="bg1"/>
                </a:solidFill>
              </a:rPr>
              <a:t>„przesunięcie” biegunów magnetycznych  względem geograficznych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>
                <a:solidFill>
                  <a:schemeClr val="bg1"/>
                </a:solidFill>
              </a:rPr>
              <a:t>lokalne anomalie np. złoża rud żelaza</a:t>
            </a:r>
            <a:endParaRPr lang="pl-PL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Korekta deklinacji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Dwie północe:</a:t>
            </a:r>
          </a:p>
          <a:p>
            <a:pPr>
              <a:buNone/>
            </a:pPr>
            <a:r>
              <a:rPr lang="pl-PL" dirty="0" smtClean="0"/>
              <a:t>Geograficzna – </a:t>
            </a:r>
            <a:r>
              <a:rPr lang="pl-PL" dirty="0" err="1" smtClean="0"/>
              <a:t>Ng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Magnetyczna - </a:t>
            </a:r>
            <a:r>
              <a:rPr lang="pl-PL" dirty="0" err="1" smtClean="0"/>
              <a:t>Nm</a:t>
            </a:r>
            <a:endParaRPr lang="pl-PL" dirty="0" smtClean="0"/>
          </a:p>
          <a:p>
            <a:pPr>
              <a:buNone/>
            </a:pPr>
            <a:r>
              <a:rPr lang="pl-PL" sz="2000" dirty="0" smtClean="0"/>
              <a:t>Oznaczanie deklinacji (odchylenia)</a:t>
            </a:r>
          </a:p>
          <a:p>
            <a:pPr>
              <a:buNone/>
            </a:pPr>
            <a:r>
              <a:rPr lang="pl-PL" sz="2000" dirty="0" smtClean="0"/>
              <a:t>na zachód – „minus”</a:t>
            </a:r>
          </a:p>
          <a:p>
            <a:pPr>
              <a:buNone/>
            </a:pPr>
            <a:r>
              <a:rPr lang="pl-PL" sz="2000" dirty="0" smtClean="0"/>
              <a:t>Na wschód- „plus”</a:t>
            </a:r>
          </a:p>
          <a:p>
            <a:pPr>
              <a:buNone/>
            </a:pPr>
            <a:r>
              <a:rPr lang="pl-PL" sz="2000" dirty="0" smtClean="0"/>
              <a:t>Na terenie polski deklinacja wynosi:</a:t>
            </a:r>
          </a:p>
          <a:p>
            <a:pPr>
              <a:buNone/>
            </a:pPr>
            <a:r>
              <a:rPr lang="pl-PL" sz="2000" dirty="0" smtClean="0"/>
              <a:t>od +3 do +6</a:t>
            </a:r>
            <a:endParaRPr lang="pl-PL" sz="2000" dirty="0"/>
          </a:p>
        </p:txBody>
      </p:sp>
      <p:sp>
        <p:nvSpPr>
          <p:cNvPr id="52226" name="AutoShape 2" descr="data:image/png;base64,iVBORw0KGgoAAAANSUhEUgAAAREAAADsCAIAAADcjQWqAAAgAElEQVR4nJy8Z7Ak1Z3oqYjdtzu7+2F34314MfvivX1G+2JmnnY0g57MCCEhAcIJrx4JSYAQRsIjhAABAuERprFNC9q7a/rectd7Xy5deZN50pWvyjwnq/KYrLoNmtkPddvRfXs2XsQ/Km5k5s1zsur/O3978gs6ojqiOmTnimGzMuzyRb0Eu5rTAQ42UFeDnuZQwyG645ntXpXnF679rl6QAWQ6wgZ0Nbc3uL5Q93SX5CjJyGXp4Fp0xaxElIba8XRETEgNm2mIaYhqkBm2p0NmQgqajqiXVac/NDUgq3V6LeQ1HM9ArtHu1DL56Wuvham0CXuG3TvvnHXEcmUrX4MGOt9ZyDSbmk5XVCvAcnW0dURDTHO8KupCu111uiaitbaXeOGFjeeexQhriADkAdRTETEgNu2uipgBqdJsJ/Sa6XiaTTX7PN+h6XQTel1pdU4dUSFTITUhLTjUQMyAm6AKVbNuOV710MDK/fc5zaaJOgZ0DfgpQJ6OqOZ4SbOhNNsGYho8/y+l2ZSXS2bb0+HpmRiwq0NqQFeDFKBNE5GEAqwORS3Hq7aib7wpPf0kcl0dkRL0TEjGozMimB5ZOhY1y2qb6YiokBkO1lnv9RnxyvcnL/8o+FdX/uD711//+uFhsWbQHqBUojjF3AwmIiORXidB3QSmYqm8TNqi15E8N+Vh0cNCjyVOdMQTdSH6ix31wXf/zNI1c4U5Us/lmSswLLg43SEZ6iYxETAWmZvYJNmSukBxguAEwxLFAnMT1E1hnCJugrmCh8UuSZb0RepKzE0wN+O5CUySiIqem9nsZAhJdoj0GclyrzyauOdHn1qpLpGIm6KuRHCCYIm6SeqmGU7UqyttKDEssU7Sc1Osk2JugmKBYpFgieAEcxPMlSgWKBa+ACABkABIPycKojJiGmKRbNFoUQVRBXUakGYivN2yyg5JxMRqOosSqemLvqzHJK3lAZsqFs23Nw/MzdqeTDDHMO9hyaXyTDr8tm8yUm7mOr2C0yvaXQ0yYLcVhwLbA5BqiGZrFqeWVUQ1m6qIFRFupbNj9/6S37W7mcvZELfNeug736iHw1r7/HMGkKqIJY16ptzSIFFPHYS0r9bgpErFi4bcbGuQajZVbaogojjElM2lJ3+XHQk2dRO2cXbXR0duvMEr12VIVciA7QFIdJuo0JMRVW2aryEBlPWTN1fts2aiQaYjxoNyoY76F2hbxz3VwqDDqg2n2nDyswvRXR+u7/7ws7WVfd/7HuQTOsRF5Op2D0CqQKJBJqqVXNXW4VlDnPlEwCLRnKYjqkFy8olooU1USFTIFOgZna7GSbnFpeWnf796xfcDN95YPXIo9N1vWgVZh8xoe+PR5eWMfzk7dmx2rNQ5oUIKYEeDVEEn4pX6cDgo1VaGlg79h7/+D//m//rXv3ztzetfOziUyLg9uedKzOUx4akrep0kcwVCYhVjHrc4hnlGuB5Je5mF9M6nuAduLfzp1donb/pu+Id/qkS00gpqcxTznst33ShzReYKDMcYFpgrMSx4RNDlCdrmKeYZ5pkrUJdnbtzrcNTlKRaoK3SxaCqT1OGYKzKXp5jrufynbqpXiXip8V55ZZNKhIlI8M3e/F39vT98SpMERyjmKeGpG2cuT12BEb5WmYetMMMcc3nmCp7LM5dnrsg6CYoF6m4dZy5PMb8tMwBRGWGASDirAmtTsXsGYnAltvfGHbiggginDQ8u/eIulsxPfOWrhY24Cj1gUwUSwekNL857NElwlOEodTnWkShJZJS1EL98cC0ynVXjeitVbRcdVmgTBWEAiQJxtmIltZpmMwVS2SFah3hJafnHN4PX/7B41XfWf/NUB5gLV10OAmOGQxTnPMD0RdJrmYq1HVSKTQCksYKutDrA3rpGgUR3iJXJrF55Se6lF1ZuvHrt6Se04cFDV13RFRLFdleDRLWJBqlmMxl5skMApPkaFNSKhqi6zUzUk8ycGkiFVLWZgkjLJRu/f54/PAB27Zn74Y8Wf7SjeeTA8I4fVj/eX3G6BYfKiPUfQYMsodVyVXu7UfoPFclrOqIqJP0HVGwPwE0dEgUxAFml2Z785QPG4aOdUFD49a/Dr/wx98c35u/4aWbnzjrZnE0JM4I/powNrQQjsm5CCmwCEFXtruJsDq6MC7ovqfuzrZl4MTg6/eGRiZ33v/P63//qxQd3HQzNHG2jVNdLdtvSZlvyXIG5sZa5hFrrmEQ+xSIYfm/mu1/hb7xMfekR/v4d5WNvrf/4stKHv2+Vltv2BiEixhLFfLcjeR2Bkqjn8l5H9DqCh0VdHSedCMMcwwJzhV6H63ZinhtnLs9cibpSl4gmmMROpK/um53EZj2WeP3h+W/9V/7HV8zfegVJTnRosqLNWZP7Jr5zEUlP9ChHXYG6wkkMRIb5RmXZqm+wLVQEz417HdHrJFgn0aeR9bHpiBdiRoVUtXERkvUsUB0KENWh11hYG771J+DD9wav/8Hy3ffM3/8rViyMf+OixNy8Cj0ZUs2ma1US4tco5QnmPJenJO65sQ5ar+qLPZZuOMmUyS0W+J3Tq/Ma1CDur9+KjdOlZspoAugVENUhQRZd+f2Loa/8Xfj6q8U7b0s/+zsrleR+civ/0e4GxBdQIFGrZqr2dkqs2ERFLJzXZctVTjFj43rTie/6aOq/fSl6ww3ibT9NPvcHIzQ/98MdzaEhudMFkAJINJtqdrfoMAURzabZGuLVioq2nYmKGAfKuTo6bRwsotms4HitDpl/+AFt4Ki2a/fovXdbw8dSH+/Ov/5q9Bd3Ny0iQyI7tG8lVMQSei1btU/N9rwSKehn/5QesHsaxAoiBYeUEYm89PL8L3+18Iu7o6+9VgVqXUqDY0Nzl35HlQuhjSOcOTW85pdqjYisA9gBiCqQqWiTV83gxrGEGRCNUaE0Iho+Th1dTu/P1KeOLw/+1cUX/49/8T9dfvPVywXBpApmOYYTnhtv1JZbjXVGYn+GG8tP/1z906vN4K6VJ28v73ysFRlAw7tGL/0yyU461nrP5QmOMxzrdeLMFSiOd91o1+U8V/CwaIIJ6kS6Lu9hiWLRwzHmctTlmRtjnbCH44wIpjbdgeGuy7GOcIJkxWfvkZ64F7zxjPDy/cJLDzZCn2zitA6mNqEgPH3Pxu3XftaRPCxSLDKX91yOYY65nN1Yb1RWGeYZjjFXYCTKXIFhziO8hwWPSB7lKY56ROrS1AWYIRrECiTRrKZDqtlERxQ5UB0a4F940doIa2vRml7uVGtT3/6GFAiWLGZYTIPdYK60oSYZ5RmOdjscxRLFIrJXK6VFhgWMRZfwzqZ6eGEhBSlAWLMZgATYOKXV86at2qy/xDYcWi+A1NgkUoy6XAwfO1jmotmnn1p8+hnUcsD2miqAcq4Gz3Qyz1Ti/mc4ryk2Pq2FNmnapBlPZXfvqSZzTYgr0E3n1cRjj4rPPFXrMAUxgAiAVLd6MmIqJLpNc1UkaNX+Pc9a9dHp4ThQzjecs1YiSGRE9U63JWXCT/82/OB9+txUcWFRGBjBoWDgmitbaVlFTLOJZmMFncVMfyzlfM++kdNURM/8KVWbatBVbSo7WHdou9LK7zuoB8dblqO2qebQNjCnLv3W+r7X8saMf8MfUXUVerGiASBRUF/c0aVZXp0W9TFRD3FmiDf8nOZflA4k9dFsaeadPS9cevXF97/8yiVP/PHKlz9+d2JOzIXb7TRCnFVd7bnCZzhhR4Zj994S/tWNSBxrrR6NffBEefpA5NarlZcfJnZssyNRVyCY73Y4z01Sl6cuTzGHCU+8jGLGM3pqtcDPF/llIHKVVMbOq1hpdFXHK1CS6BK+Ysw6MEzcOHOlEySVevmh9WfuWX3w1sirD1Cw8JkjeVg09Cnscj11fvrSL1eH3j2BkxRznsuzDu9hvkukti2W9FVkx05sZqrlsFKcM9QFSkQuNpBJh2rVWDCwm7Gs25EO7X9he9+s75613FhO0+yuBjEo18KTE7733++0kO5gFWKAuk6lMXfVZcmRkZJNAeoq0BvP6CPRSNUpEC/VczmvI3iu0GqsNavLDMc8N8ZwXO+oh5ZW5Xav6PQUxBRIFUR5vZqpQgCZAqkCieJgFbk6pE2brh84LOzcuf7KK8UPdo3f9ctO1ZLP0dQz3aEzl/bPne3/Ec7rio1PL/+QSsnc0pEjywcPlDAFyFWttqSojT17grfcROw2QF0FUQVR3fIApBokuk2zVXheZs6UuFI6k5n+WDLyZNjVHK/iuErd0vMg8NRTa8+/6AQCR26+rjwwXEFdDVINYhVRAFlCr2cq1gVGAZCG859jhgDU0W2mWz0AGUBU2oj7n35GX18vObjVslu6CtNS+MlH1n9+LRf1zyZFzempFovlyjqkKqQKogUbDi9OiKU50QgmtTHBCIhGQFADc+LehOFP6qFMdUYqj6eq84I+9dH04Rse+v1f/ucvXX715R8cOzibjlWo6fZAu51gtvhZN9/zMmDPC8nXH43tepYFDwz+w9/00pOMigzzDHOb7WgPJzGVXC/jdFXQ0Y6L0dt37v7ZBwMPD8782jf7y6Gp2w9M3Pbx6N0fDz2499gLI6NHw8vrQBI0wewUUa9AidilXK+1avrergTe37QiHk0QwjOPr5izjhPfxIlG4KPJf/g7r7DcI307I9IOf6JbeP6Ze574ze17PnneddN33H7t2289Ozr6gSzP7vrg6bfffEwUpr/8/37x0MG32+38fb+84QLMMABZoeXEFRXATc1mFZsYfMKYmWublWrVcvQaarRZ3Vq+4Qe548frlgtsptoEOL010z6yFptMhg2U9WjGw/FGddlqbHg4zlzBY+lJYX3ZtAD0VEgBIgB6mk1FtZKrQ4CoCj0VsrxDix1mIM9GzClk1Y93t9fX5ZHjvpuu92RNgdsyw8lmseFsuxCc9P7VMy9AWC9X9eVVc2W1Uaoryyu54SHh2ACeX9z9zX84oRmq3VVQV3GwBkk/zgaQZqq2qFUvoMcqYpxSKpzNjAqZjIgKiWFTAFmy0lEqzcbqonF0n5dNRJ9/Ovnwgw3Hk5GnQAwQAZAl9Ea2Yl3AHVURixR09Yyfsp/C0a2ualMVUs3xTFDOrqxpGxEnr0w9//zGjpuCN1xRPb5r7O+/GAuNAKejQqJadCNnqIgB6AHoAQcH15c4Y0w0fJLuFwwfb4YELTDPfyyWQoIxJhoBvnScN30Jw5+uTI3O7fmbi/7LX37x393w+HNf/fUrP3jlvQffff/r3/769y//NqfLQiUvJ9ZSe97aefnXf/udr+37xt8X33hOqeXjleKykZuTk8FU/Fh48b2Jscf2H739o6OPDoSCyUjDyXRZjtIMZUlKszbOG06RK2cD6eQbc+H7D4Zue2ffXe/96ZmBwbEkX0CAOBltbt/a/hc+cxObruSkAvXgu8bcno4jUMx95iZj9/5j/PFffAb5PqsMx9yO+PM7rjl29O04F3Da6Ruuv+Tdd54dGny/00mGNwYSUgAoK088fueTT97p8338+ON3XJiZbrqJOE1TEdFsChCp252Zl1/Njw6v7t41t+OW4IP31dcj67f9LLnnYN1qA0hVmyiQKY6ndLpLRvNgRJwWw2WUrVcjjhXpdmKeK7Wo+vHsXI58qtlEg1iDGECm2pRXyrmGoyCqQqZaTINes9xIDgxHX3tr6bGHx+78+eQPd4ChocD3L3fFBNjezsRlU262+w913hjgNDOn4xmiIuJUm8H7fqUsrKZefG7txzetXPk9a3R0//evYPOLut0DdldB/Rijr5E0U7UlrXquKqtnTIaTy3KzfWYGT7U9xWGK42qQtSCuxzlw9Aj30kszt90WuPPuyuHDU9dcDvXqyeuJBmlSr2fKF2IGwD4zWIUEQHaSGU+zPYCwajPd8jTbk7PKwO0/ZwvLpWOD2Z/ePPXYT2K7nl688TL+rT82UBsgD1hkPa+pjgegBxBTnO5SIr2UGRbNgGiMCEZANMYSILjE7ROMMcEYE/WQYAREwy8aQckM5moTsdzoxPq+jUxg9/Bbf5odfHbfB3/5xb/8t//Pv3/w7T2/vPd3T9+w4+C3vjbw1//+N//l/x7c8cOPLvnug7/8zY7X9170yFt3H1l6Zmzj7YXokXhyBeQNJ4+9dK26AlsccyWG4xRzrBNnLkddgRKJUJFSCXtZpcFHNDGQKzw+NHvnBwdf33s0NzFoieOVpYMn8rMj13xNu/2m0I7vYWVh0431sEjl6cnv/E0z+OEmkQjmGebctvj+e08F/R899MA/xqL+QGCfpsUefuDWWHSoxzIeSTVr8ccevbVcjj7y0E+vueqbF2CGKIhkKnZCr6mQ6jYFsN2oVI7u+MmnG2Hj413qww+N/eo+4A9uPHRv7K2dzVYHQKbZXRV2FUQA6miIKs7mhuEMrnNHFyd0lPe62WanGOA5vyQD7AHkAkhUyACiKmKxYqnQbJ+5TBJBHL/68torL6/cclN538fRn/1I33t47orLmovLwPFOM4DoKYRUxOJFQ2l21DM8sXOZCef1z+mcAplVroV+9qPG6Aj39NNLr7y4+NgD8vGRxbvu0t99r4K6is0AZJrtKdCTEQWQZiuWpNfAOQNpJzPCKmLxYkludM7OensyogpyVdsribnAtVcmfnHHwmWXuvv3+O74uXXsiP/G64yp+TJy+yYCQJw0+syc93EIgEyxvUhBA9AFkALYBVtXegARgKgCPd3uApumi2D6uedWH35k9Nabki/cWwvvT3z4rHno4NTV30eaojhUgXQ9r2moq0GmIFJ0PLHcCG4MScaYaAREIyDqQVELznH7JCMkGsGtg2dJUDKDvOqfFw5K5bFEZXKBH9jgB+JTe32X/q389B3hGy6p73ktcNs1nZEP/D+9LPzgHS+/+PD/8W/+9Tcv+VobZXA3SXCCYYHiGMVco7ps19eZy28xs5XXOiUcc3mrsV6vrzKWZCxd7mgvji/e96cBMx8L3XntPxeWCjsfV99+IvbuE1Z4uEckSoSul9T+9NLM9Rf3lHlGE9QVqZsMBt419dXXXvz1eOiTF19+AIDwQw/sSEr+Lkl5WKRt8XeP3+rRrKlv/Py2Gy8Uz2iQJvRmzrQ06CmQqTZuIJw4fMj30x/5f35HZ3qWHxyuhPnoM78NP/es1cKKQ4DNVJsZCAPE8qgrI2KgttZm/oS6f3VjNLZ0eHV5VW/onU3FpkWHKgirkPSZiRYMpdXX9a2FvKuVhu6+Cwnc7MsvpY4dizz/h/A7u8LXX6kNDpbOYOZMI6M5XqygA8vtP9TntLmfN1MsHMnrGmSnVdmmKvKqDjWXw+tPPJH8/XMok5ZDvurqivnWG8v33mu12grCikO1LWtDAWTZsiUZ9fN8b9szAyBVbdavHWm2Z9WsmTtud1ZWk2+9JX+4S9j9Sf7112Yf+03q2RfqrisjrEBXhV7SaG7PTAdAqtheOG9sRWh2F0APQKJDrNtEsz0AuzrEKnLDiobqreyhfeF9LzaK49OvPRR/5tfZowPz3/2WPDpUR55q00hWM5Gn21RFWHZc2cYj8yMJ/Qxm9NBsfK+kh0T9FDOfh0fQAnP8fkH3ibpP0saTatDMjk3c9PVWfF/s1bsW3304d+jF5Y8fS+17ZuLKb0ztfu7Syy+66sZLjo28o+srmyzl4TjDPOtIdj3cqC55OM5wjGH+HGZ45vKotVErLXhEYK5AsWBvas/75l87Mrr0wu+W7r5x4AdfRQvHjMWj8fef6eRmPU/qEvEzKxm744bEc/d92kkTnDrRlffu/cNvfvvTjz56wUHZ6el9H374u9npPVYzXK8sV835Vm1NLUzVK6vV8pquLn0hV0f5OsrXnUKjXWi0i82O3HIVCwMLqzbhlFqhBlVIi30VdFi14zVrDdq0hPHJqbferkc54a031h99FDZc1aHAwSp0yzbRYVdBn8poE7SZ6pB40Sw6XrzFcm1PR1S3mGp7ADEFdoHdBZCqiPZ1XYNERRQgqiDqNtGBx5/S18PJ1RV5PaxxEjcxL935s8TOd5rwczCcVtNoXgOWC2xyrmO2hVALR/N6v3yunlz+FUiKDladTdPerECqpTLrL78ce+65zw7uP3TFZY5ZBsiVHaLaXQ0SzWaKTTPl1v8fZoqN9tluFdMgURCRoVd2CffyC7E9nyBR4IJjLcVsRiVwbGD+qssdGyk2ARBrqNtn5vw2E3YAJAB6kYKh2BggqiCmQE9BDGzVNz0FMsXBABKuWM010eDiCFea5PPBwK63x158sbK2nnvt9am772rX7CLyNrKqDj0NMgVR2aGK4w3O+wRzXDD8ohEU9WDCGDuDmaBoBET9TJsTFPWgoAVnuX2iERR1v6QFedMnl6c2nr9r4f1H6smB9eUPFD2U1gOp2MGF+66XHv+JZk5Lxni04N/57iMlc7HnSR7mPVdqW7FGZbFLxS4RPZzstxQwl6cdjnZ47MRJm0OtDRNMYhhtNyKtxnKttZaupn+8c//I9HwrHKoJ/ra+Mv+H+1Z/fbv4wXM1c6GiTlX1OWtuT+C7X2oNv1cz5k1tulpeTiUDJWOxWVlv1ZetZtix49DaaMNIB0ZdFHcRRzo8dXnicl9IGvWEXkto9YRWF0G1L4JS4ZUSB0oz4UQ8X4zJalQuRYtGtKiH83q0WCrm1dALLy385jFxz27x3Xemb7+1mJY38uX1grFR0LicFs8Z0VwlUihFC1q8qE+sC7G8GS5WY0qZlw1ONjhQ5pUyD2o8qAlaNWHU57mUpFVTZiNZaqbKVroK1bqjg3K12pBbdt52ijZJ5YzCs88u/vZxpwllGys27tvJfspIRVRzWKygqzbWEFUR61sezfFUxFREtb51auF4wTAcpp2OPboAdmWHAMiA7anILZWqE7t2R/fu/+dM9oNvfB1H4iryiogAyDSb6Lanoi1mzq3PnMVMP7iyz0oBA0hUiIHVVdvdUkbO8ImSy/JtmneJ3CYwmZj49rdafMKwiWoTFbGE0ciUW9u1a/QXgljRBDZWHQoQA44HnJ7qnFDaVGl7wDmhOZtG+9M4qBxbCIT1mVR5em1ttJNMNA4eXHvwPhgYn77sUnstbLR7GzlVb3dVpwvaPaXdSzfs0Y1hoTImloIJc0wyxpLm+Dy/P2GOS8aYZI5JZlAyxvrOm2QGJSMk6iFBC87E9/JqQAABHvgj2hCvHM9zx2LzHybyIxu5wY3s0dXUQGB5d2boNd+3/yoffHtd2B9OHd175JWnnrprcvyTRmXFAFMgP5bgB0xtSlcmdWXKVKdNddpUp0radFmfLeuzFWOurM9mpeNWddmuLbXrYdSItDvSQiHxo1feK7h1TLgeFqm82Ax95K4ew8WpHpYYSfa8tP7BU2PXfeOf61FKBA8LtdK8Y4cZ5no46mG+n/U+Xfd0BeZyDMcZiX8B2BjYuO86nykKJCpi0Zwpb0XqVLOYhjZbiLgtp9tqb8qKs7z0WaVSGBpe2LGjXW+qjqfZDECmQqohqjoUIKIhYlokltU1myiIyZAolqu0SNGisoXkFsw32/mGU2g4q6litmrnajBbhamylSpbUqkhlmqiWRO0uqBVBbW1GksU3n176Gc/ruSKUaUUlc2YbEaLRiyvRwpbMr4Wj+a1cE4N57WNnBbO66ckJpfCeT2S1SY3eE42uaIZl0txpcwr1QSoi2o1ZVRaqkklzg75Cq+9LD3+WD005rv5JmvfQcPyVIsqllu0XL2BZauTMOuCVpUtt9hyC81O/7PQ7BTr7XxjSzayIFuxcjWUq6NsDeVqTq6G8jWkVGGhCnM1WwK1SKGUqjqpMkqVLKncaBaNuZ/8Qnpzp1xpJM1ayqiHMyCcBaJWE/U6r1bPlLhamxdSc0J8ZGFyOro8HV2ZiC6PhxfH1hemwvP+tenja7NDS5NHZwKHxgZ37nvTt/AJlzg6+/5vBm+4fOhbX1382t/HH7pz/cnfJm67dfl3T6k5MLkWixfUaF6PFsxIXj8YHPWtfjLN75vl987ye2e5vTPxvYPTb8xy+2a5fXP83ll+zyy3b5bbO8vvmRP2zgv754X9i9Kh4bm3l6TDy9LhpeThhcyh1fTR1eyx1dxQJDscyx+PFkY5JTgW3avLvuVHb4redZ1pzmTL07948NZ/9Rf/w3XXfqdLc13MEydW0mcZETzMM8yfsjOnC/ZYJG3OBFOMiJjEPVfsdhLMFXE3/f7c7M2v79Wdxp+bYuf4+7O3fn/gmktX7/1Rq1PDnuHR5InaxvKtV+Rf+/WnJEtJslpZtpprJ51AgeE4c/mT3TRiP6ZiOMZc7oL1GZtGsjqwu5rFAHRVq2vavZWdO303XzNy3dUjl13yydWXJ9/dWRwdnbvmuo5e1ZCrIqLZngr7FUCs2hhAqiEvmlENmyiQAEQNixpWT4GbCsIqdAHsAkg1x1vPqmdPhikIA+SqtqdBpsKu7GxyRb00NTVww809pSRDoiAKEFUh0yDrWxWAWDSvaZBoaOvIKdEcT293VcTkVicumyokwMayhYstV251is1OroW1huV7/LHDV1yxdt2NqzfdUnnmyeVHH0n+9rfiw4/kFVOQK7xSiqplUS7zoLKSKi4n8n3d5UDllB5Lao1Xq4JWE/XaPJ8W1Yqk1ySjLhkNyaiLZl00rZRhpcxGyqzxWSWckVMVO1uy8yUrU7XMKkx/+MnS9Te0GjDfgIW6I6oVSavm6yjfcPpYbsHZ6sh2Z2DWv5qbHQsf3shPxOTZmDwTAzOcNpOsTEv6OF+aFsvTfHmMr0ytpUclJaSUxsKv3Vt6/DY2/cnYVV/LLw2MXXdZ/vnHB665vBoNz6VTwO0WEV1MS6NLI2uZsVQpkNQnEua4ZAYT5ljCHJ/n90t6SDRCkhmUjKBkhCTzdEgjGUHJGJuJ7xX1kGCEBCPIGUHJCPGlAK+NS3qQN4OcGYU3NckAACAASURBVJLM0Gz842TJZyzv9l/819r8R/nq2Ojyx1dc963X33x800t5nQjrcAaYpa7IXMHrCMwVzo1naIc3lMmuy1EcozhOXJ5inpFIZ1M+GJcee+TZ3dfd8P5/u+Sjb18+dP/De6+56t6fPLwztFhj6olu2tsYPvrV/9jjAoxl6o3VZn2ZuVGChTOYiTGXOzkux3D8Qsz0e2fCOdWAXQCp4nQUSEuIrj/xOPn4w8qH7+lPPFY9ejT79JOZ0eGp737H0cr9+rQKmWoz1aYqJCpiCqSqwyJZVbcpgAwgpkKm2l0FelsWCW7V5jdy2lll7H4Wzu4p0FMhNuxeEeFYUavHBN/V1/a4hIz6GbNTnj0BiBVtHM1rOqR9d+i8qbN8w4krpTMrgKpNACRF5DUtJuzeLb33fmNp5fgDD5LI+p9uvw3u3z+74yarWlIdqtkMIAwgUZGXLrWSpea28QyiKqLxogEs93OVE82mwKYAEsUh6UoraTRUxFTINJv2owhLEIN/+1dtrQwgVmyWNJrpUlPdckHPcMxsrLWpbzkY1yfnpL2c6hP1cUEPiOYobx6Pl0aT2qioBSQ9KBmjkulfSRyLyqN8OaAufhS4/XKYPj7+1A+Tkb3isVfN1f2zN3878uaTg1P7/KsjI8tDy9mQWAmKpk80faIRPBWxJIyxmdgeyQgJ+llx/1nYmKHp2B5BDwrmVpCT0P2C6U/o/oQeEE2/YART5tgi9zGn+zRtbO3J29Zvv6JsTmTqU8v88N5DL/S8ZNflvI6oKzMUCxRznntu3oynHd7DoiFPsTZPSLTrxmmHp5jzOlwXC3hTLgszB268IbLzg9CrL8b+8KSVmJ058Mnvjs7cdWAEtMFnNCm/8sjKj674tBGxm+v18qrncp7Le52TcJ7FjMAwx3D8C9s2CEOq2ngjp2pOt4io4nQU5BnIW//DS9XBERAMxJ5/TplalB77jTo9P3HxV5GsKqcVdCsl1U9/qYiFs6CfawLntH5o9pY+beS0z0XtKvRU2AWQAkRU2wOWGysYLdmc+sHV7emZfnFQRlS1++UjqqB+HlnTToF09g0VSACkubrDg7KGiGbjrcqmzTToAUTK0FHX1icf+HVLkoZefdEtyIMffvznldVjl19hJdPAwQqiGiQKwgDRpFlPmfX+HRTEFMgU2M9H94v9TEWELwDQaiuQgj4q0FMh07dakomCSLpiJ/WG1neGbapCmm9Tp1qfv+py4A+UYUeFXspoJc3myebL00+k2ERrM//6ZFydWBD3c+qIaPok3ScaPtEI8GZA0gOiHhQNf1L3J/XgcuJQVB4WjUAJhI6/dk9y7RMARnPlkFAK5irB/OsP+H/ynfzq3pQ+IZohwfSJxrCo+4SSnysFhZPMSEZoltt3RtLsHNGDCXNsJr5X0INinxk9IOl+0Qj0J9afG2+OzXMHBC2UNMeMjQPBr/yn8uyfCubERweey+QnPSayDtd1JVOe9FyeuZx3vqQZc3kPi7oyhR2OEN5zedbhmMt1OyJzeerGPmWSceiP/JP34PRUY/7Ap938Yk6485OJi1/cN55ccrvSP9Xj49//avmjP7h2rGYudongdc4D55kJ7m2ZAZAqlhvOaQbaVCFVYUe1u1q7JwRDyvJq2SgromBUamB1XVuPTXz9Iisjq8g7b91NRWwjp243CoD99Z6cy0xfdHurlaPY7HDFcqOKlnbcVD181EBMgaQIyZYKIiojqlgkUtDP1KqzZmIx1Wb5Wrvfj6zBfvsMA5BpkGkWBg7WW05qarlq1mWjVHVwqe1tlqqHrrq6PhownU4Rkj5gKqSS2UiWLdCnBXlKPyMPqQ6pZuMi6gLEYgWgWB0F9oqoByDTbaqe/dTpiiUZjZPmjmm2J0PcQu3Yiy9sPPiwbSGAvLTZShiNc78cxaZaezMUWw3LU4vikTgYFc1RSe8nuMZEPXRSTX2iHpT0sdXUsUjheEILps1QWg8W9DHRCIp6QDT9SWO0trZv8PIvFfb/IWFO8kaAMwKS7k/qAdEY5c2zMmOz3D5BP8uwnMPM+BYz23FlBCQzMCfs51WfYI4qpbHoM3eErvvGw7dfu/P9ZxjLd7HQ7XBdLBnKJO1wzBUIFik+j2/mYdEAU9iJn9dzI4T7tBWWx3aphXHqch5LHeHXb9o9ySNEujlChC5Look9/ssvQhvDtfIiJVzX5bfjsy8XYqZodaJ5Q4ebms1Ux9EQUWGvgkjJwQrqysgrOh5wvAIvTn797+piyrSZbp/nPv21/8LMyJYbKRjnPavZtO/b5FsdrlhuQZf/5T3JN96sOqzvq2g2VSHr+2ly040WjXNp2RLEAKSZGhL02pauQ0+BPRl1FchU2NOhJ0NPdWiq1uJLNRkRgGgHdqZ/dZ/y6iulDilAT4EU2J7qkKTZyFSsvlsFbNrfTwYsDGysIKbAEwBtRmVdtl0FdhXoqZBoZ33bBECSOpmw7tsZ02KqjTXHNdfWxr95saOXVMj6zJz/q3PopBhdy08tSn1m/JIeFA2faIyKxujJikpQMIKiGVjNHt3ID4tGkDP9nBkQ9YCo901HIGH4gOqPPXDz1J3XasaUpPsF0y/qYwndn9R9kn5muBKa5fbxmv9cl+wUM5IxNsvt47VtgUlqoZQWWpD2xtVBwRxNlEKmeGTia1/83v/2v/7slu/hTmIr1ieSDqZwJ04If14kmMt3iVjWZ9t2hHZ4eo6JoDhGCU9ZQtOnMYrTjtQ8Ub7yzYE4kDb7bGD+n1wp/tSd/N03wuIMpcKFgbkQMwqihVY7XjBU1FNgV0EdDbq63QPWJoBURVixCbA3VQsrydT0Ny8qbawb2+wkkS3cX/u372YnxVYnWjTPnYOCmGozAIkKSbaOeFCutrH8h+cXHv01bFNwaosV9PpNN4VGOyZ//j6nRlEdFyA3U22Jeh0gT0FMQVsbzhRIAeoCyAzL0+yeVGlKZhNAKiNSbrPcu++G7/hZ03Y0yEADZhU9mUmE1xej64tibE2ILvPheW5tllud5FbGY8vjyVRStbCBevG8JttYRl3NprrdUSE+cz5nMiNDokJqWATYWIbUaaLgVy8qzy9VEEuXtmVGcehcWlrOjC0nDsfAiNj3x4xR0Rg5yUzoZP3Ev5Y7spY/yps+3vSLRt9zC4hGQDADohlIl4L10Tf2fOuLjnRcMoO86Rf1McEIJrWApPvOjFXm+P286u/Tci4zkhGSjLH+NdsaGX1c1KcWEgdjYFgwQ5I+VqrNRB65ZdeX/1N+en+3m8FYYK7gEclQp4gTI4Tvdj6//J/KoVXNeccKb6PiAusIniuU9ZmOFSEkKbWKP3jjYNEqdjFPscBcrkuFzeL8+HXfkN/7XY9lLgzMv2BnCg1HKBo6ZABuqrBfvWaq3TUg1WC/St2VLaxm5cVvf1ufnjO3QaLQ7MRk8wLbP1TUj8vL50O33y9IVEgyVShqFbONq5/sGfnxrW4LgZMBt4I8BREdevlG+2R8T081z59hspgOabbcSvRrkYhqNjbsjgFdDWIVEtnBKsSKzdJmI21aut1VkWe0e/bY1NRV3y8tzSeXJlPzo7nlUWUjlJo5ml8cNCJBM+ovRf2lqL8SC1Ti/mo8oCwPxxeD2WKez2uKzeStCTC5H56d45upiCmIyYgC5Go2AbaHnG7knruir75iWe1UxdrWzkC6nEsvpkaXE4eiik8wQoLmF42+bJXtT2Gznh1Yyw5IRlDSAwk90A82EnpA0gOCGZDMQDk/MnLDV9SPnkyXxwUjIOkB3hiT9JBojJwKRUQ9uCAevAAPfTuzIB7ktr+GL4UEM7QsHYzKI7wxLhqT0YLvyIu/Wvzu39qTH28SibpCtyNsYqmizmAYJYTfSmSdT+rlRdhcP5Oi04L729e4annWaa51eoV7Phndv7HqdjPM5SjhmRvruvynONkYfmfq+39Pc3M9LP53MqPZNF+FvFrSbVpEnoy6qu1pNgUI9yNyBVEAWaGFgWIuXXktGAlU7Q44ax3dklzd4cB5eDhTe7I1yKvn6RFWEAXQ6/tmqZKVMOsGIq3xqYNXXu2ZFRkRbatjrQsg0WyWr54e65wEgFdEmwpk6VI9ZdZUSIDtKXZXtXsa7OqwZyBPdYhiw0KtFc9lNxLJZDqbEmL82mx1cM/Yd79SObCzHvE1Yr4qd7zKHy8sHlZXhmqxYD3mr8dGm9GRZnSkGTveih1vxfzc7ODi+JB/8HBeMTXnhIw8YFPVZmdM7CxmAGQyYgrCuk0126siohwbnLr55k6pnKxu75tBb6Oozwn+1fTBsDIslqZWUiNrWZ9gjkulCcEM8uaoYIwKekAyQuHs8Fp6QNKDghGIlwK82XeTAgktwJkB3vDnjDH57YfHd1xcLgYl3SfpPlEfE4yQaIxuQWgERD24KB3igO8C8cwWM8C3HTOC6ZdM31ryUKwwIhpjgjk+FTswHvhEfuN3Cz+/7s/1sIcFggUPi3Vttm1HMBHItswIjcqSVV/d2nt8tnvmuYLX4T2Xb9VX7daG5Wnfe+WIiXWKBeaKhHCeG2MuR4j0mRUPP/SP0q9u/QynGD6Pm/cvM6NCmqpYnFkHNik6tOgwAD3DYhrECmJF5MkONW1WaEIVmJFbduT2H2rYznmZSVdsUa9dmJlkqSltrxb9MCCpt1Lllg6pFRcPXnb5iWSmgLCKiGpTgPodnyxbtoVt+vMVSBXENEgyRjVj1lXoybCrOB5w3IxZ4rhYfHmWWxpPzB9PLY7EJg+Jc8fkDb8e8ZVjI2xjeHrHpaUXH4Kcrxo7Xo/56vEheWG/tjrQB+ak+Gqx0VrM1+AC0YXJUqO1sLQw7R9aX5xRqw0TMcPG4HTI93lmAGT9ZjYVYhW6dl4PXXyxFY4Uqlaib4s+twrYREE0AqrTXHA1c3gpOzyydHw1mVxMpANri4GN4JQwEtWDQjkkmuOiPhHOH19LHxTNUd4McKW+j9T35QJCKSgagaQZKs3v/vgf/mN97N2UGRQNf1ILiUY/h3ba9VqUDsXkke3j+5BkjC0lDseV0W19MyMo6oHV5NFIbjiphzKVqT++/9j99/yozs/OXvPthu/9HpVcImAqVMsLqBVmLn++Hs0tZqz6arO67J3PPlCX62GRscJKem10Y6HULV/2xr4aUbtY6Dtm/TsQLHSJ2F4/NnHxl2qh3Sew9N9jZ1REpVIzUbINi+k21vsbxKG31b+EKEBUt2muDhWzFL3zztgHuxs2OXcLoWKTZKmVMLd1LfrakzAbqW1aqvrMKDZJaM1kxdJt5hTV41dfQ+eXCh2iIKL233GBMIAsU7JO9bNo5xRnNJvqkCaNRqriaE6vYFZFLszP+3OLw0bEV4n5arFAI+ZvRINgYUBfOdKMHW9EffWIj8Z8iUd/lrvjBw7nr8X8jchkI3ZcXjigrQ3WYr56bKQeH6nHRuqx0Vp0pC/RpakSZLFiRa9bfGRl1jcQj8VAq60hpthnMZMwGhryNJvpdt8RpbLTKTrEsbur/3hL8k+7S9VWYourU8+y9bfsYL7SCkXHhxeO+FdnCi2ooa7ieEqbFWAnpmqT3Oqhyf0bckgwA+Hi4EryqKSPS3o/SglsJdZMv6j7EppfMAJSenDu7mv5x3+ULYV4M5jUAkkt0C+zbAUwRmgpcThSPP4vMhMtHt/OFvGloGgEw+lj69lBwRyPa6H/+pX//Bf/878K+fZo7z47+ePL/qkZp0RgmK9XllAz7Lk83d7O2I21RmWpz8zn3DOCec+NtZh26/v7LnnuwOsLyavfPlSnMnP7NX6OuYLXN1BUdMpLlYOvTH/r7z4rr3XPl6M7k5nz1TQRFbVqtgZVm2pnvfHkVDswUyFNVi3dKAuPPrrx6uutVrtfZ+zLKWZ4tZI9Y7PxuaJBIqqVbO08myuVk5kxACmvVrJ127A7rUpzeseO5rFDSpsAux/zMM3uAkRTpWbCtADyAKSGRQybyogV+91oNlWgp0GaMur5Uk3kNsS5wVLEV4v5GzFfPTZaj23pfT0WUBaO6CtHG/GRRmy0EfNZnL/8ztORK76C14daUV8zEqzFRwoLB/TVY31OzjA1o/XYaCMaTMwM5YxSWKkW7bbZdtVydXl+dnrMB2pN1flUhW6/VSJVsVJ6w4Q91WYqJCrc2vQiO7jSYbmdb03c9QtbKwtGfetnQlRBRLO7mu0BSBWHperu8MLaWiZXbELFJgASBVIV9gz3M9Go+FcmJqODohmSTF+0OLScHBD1sa0EwOfj8oBoBBdSh81jrxy/8ss6d0AyfYLuT+ghSd/KJUjGmKiHlpNHIoXjJyOlU1T060L+vhlZSR6OFoa25coMiLo/nBlaywwJ5niqOv37P953481XJKWJrr4ye803mwPvb1LRw7FGZdWurzMcI9v0NTOXR631WmnhvHaGYd5z+Ua3fM/uA+9GpPuPhvavLLksxzoCc3lC4szlPZcnmOtivl6dx7XV9Z9eL/3+ns8cibgCw1y3s1Uaoi7fz3dfqA9AAOXi2XsMT53qOxIAUtFsmKVa4ve/X3z6GbuJzqQFnCzDc9tvNj7FjADKufp5xlJOZ5MpB8r5OtJt3LDa0ft+mX/jdd3xwJaqYdX2APSSRjVTagK49TobAD0V9vr5MQCZbDO17Um5fGRySFsbqXKhesTXio40Tql7vK/9fmXhsL5ytB4bqcVGmnFfI+7rjHywcMmXUPBPVnS0EfNVL8xM/HgtPMgvBfhUDlhMhUxD1OhQno8v+QdBxdKd/mtAvFSlJZm1UzZEhR6A/TyhayBWW48Er7rSCnO8UVMgVqEHoKcgqkHaXxcKjqu0ieowybRSlbZiUxUxvdMTzIpvdXwsOsiZQbHcD0WCUXloOXVgq864jcu0lDlWSw6N3PS14vu/yZfH+hfzJ/+lbzdWM0c28gPb25mAZATX0kfD+cELXCPq/nBucDV9SDIDkhnKlCc++Ph3jKY2SbL60Qv+67/5zzZHCd+orTZrqwyfv/zSF8faqJrz2/lmjImqW/7Z23sHeGnFlOGm4Xri1vsAXK7b4b2+b9YRYG3Faq6x7PTYV/7aXjyyyRJsq1YjUtx3DkV2YWbiRUNudc6X7yIA9t9LwjitapabmZ3vzDz0cLtmy2f7Zv1Gr2jRKLY6F2aGk81C8zzXnGJGs2lcLuWbbYBoBZHiSy+uPvSwtRVYk/7WXAP2JKOarTQVSGWEZUQVu6vCrgqJahMdsioiqWx6ybdPWznWiI00oyO12EgjPtKIDX+OGXn+kL5yrB4fqXKj9ZivERvtzR9evOYb5fefg7FAJTZSj43m5w8YawPnZaYeG2nFh8HysYWZCc3pyTbTICtCYtg4sjQbnRwGTUdBJ1SbJStQMutq21UQVm2mQCY7REFYR0RtsVYNzV53XX7PwUy5VnQogF3N3gSQKU6n4BAdMuB468VGusESZVvUK7mGxZml4yvTwegAZwbEcqhfv5eMgGgEYvLIonRYMkLb6XHCCKymjkiyL/nWw4u3XKIV/KIRFEw/bwZE0y8aPskMiEZgIz+wmjkimYFThuXzogXXMwMb2QHJ9J+0P2eJYAQFPRQtjiwnD0nmmKiPZyuT73zwKCVpDyd6lZXJH3y9eejNHkvbzbVGZanrXiiX5aJoSZvxsHgOV4KH+Qo1bvtg70vLwgP7fDveG37y2ITrFfvvf/Kw6GGRuSJ1JYoT0IpUykubLC2/89zSTZduakvtTqwNI04jDGurrcpSszRfNea+oJ2sDIJzurOieU098+UsZzMDoKciFpdLpbqV37tv5hd3dcqNbV6Jop75worzMhMr6MWW+y8wUzQLLVdG1HRoY9++wI4duIVUmypwU24TFbo67Il6I1dFGiKqTY1mx2zYar1ZKDWSWjVZkLn1RXlhWJk7aK4N1iKjtfholRupcsP1+Ei9756dZKY4f0hfOVaLj1a4kVpstBH1sfDxyN03yQ/8rM2HyrHj9bgvP39AXx+qbfl1n5NAJRaox/0zo/vypYoCPQCpCokOSVYvzUyOq84JGXUBIqlqM2k0dNRVIVMh6ffg9PfhAYtW3W72mWemfnV/3ajKiBYhBbCr2l3ZcRWHGO1PR1fTEVDTcW85mzwweSAUHZrkh+PmOF8OCIZP1IKSMS5qIUkfE/XxuBJYlA5K29uZhB4IZweXC8ONjcO+738Z+N9MlscFI3iqtaxvZ8KFwZX0EckM9ss7J3PZp/NmohYM54ZW00e3i2cEMygYwZgysiQdkMxgwpzMlmZeee0haEtdlu4yqXnkj4Erv/rnerxtRevlpS4WGen3aAr9dub+H7TD9zfS6MokaXPYibso5qJoB0YcK4xaG05zfbkoXPXyx/fuD+14dbdQAxc//V6uEitp0yVtpqROm2DKUKcMZVpXZwrF8aQwXAfzSJtfuenbid/fi0qrtcpys7Zi18PtVgyjddyOfSGulCIFPVIwokUzWjRjcimulPtdurOxRNKoJ8xmstRKla10xc7WUF9yDSff6BSa7kYGaPVWYWh4+se3umqpaGPZwopNzmyO2sippwom52VGRzSaP904c25jZf/ll7G8IVtYhkxzGJmaOXDppaxa0yAFcFPuv3MMsmRBD6+tRhenIvPj8ZnRlQOv5kK7CguDhcUBbXWwEvHVOX9x9kBpbagWG63GfZV4oBLvK/2Z6S9/Yf6gtjZQjY9UuZFazFeP+dtxn/LqI7GrL3bjgVp8pB7z5ecO9pk5187UuJFa1N+Ij4rBTyKrS4bTLcJeEXl6m1RdL1+pZ2oN08G6u5muNFJ6Tbd6pfYJpeWUOj0Ae+pWYYqabbcyNn74iiscMQ0QUxCWHQpgFyBa7nT3BOanhIJBPl0vFgYWDi1njwvGhGSMSUZI0icT+oRk+CXjuKT7JD0o6SEOjCxKeyTzLMtwllqbwUhxeCl7rKxNLj66g3vglmJ5UjRCSS0gnSz1SMZYpHB8KXG4v0+m/3mm8GqAVwOR/PEF4SCvBjjgjyu+/mdMHo0WR6LFkYh8PFwcXM8MTmx8Es4NRwv+3zx/5//+f/4v9//qh7XqWrW04OZngldcVP/wOVOeTiVGDWPa1KYMcGoLzWkpaTOmOi3Gj1aMuao5XzXna6X5Wmm+UVls1VZgbbmNOFGLLee5lBoZS0R/sddnsQJzo8yNd12u5wpdLPSwuIlF4sRLxqxHEl0mOitHJr93UWdpoMuSxBUYljDein++oLc99Yx4XbawbOFCs5NvOOtpudhwsjWUqcJkqZUwmwmzKRkN0agLek3QaoJam4lISVnLjvgmfnBdlU9ElVJMLvXZ60MYLZqhtTgnm6ew7J89JXGlzCul/4+2945y47rTBbX7Zt6M/WbGY++bGc+b4NkZj1djW/LYsqxIUVlUFiUqUsFWpuQgWRIlSlSkJIpJDGLonANQdasK6AYaaKAzQt1bAehGasQqhAqI3Y3YTSp4/6huiiIpjnfP7jn34LBBNFDout/9pe/3/SxunollNKxyCVlbHlHVljeZnUtmJ7jgnJidTeX86fyC09V8xeVlz1xALvozBb9UCMiFWEa2G/CgtV+aASkHlnLpZFuTt3mrYutMO7CUqy8D+xMu3DvSkpjozjgG0w59egZLz4CkA6Qc+rRTp62kC/Nb2qOTfUmXLukaTLv0KSeQaJDr3WW75D8q9h7Zqcu4cL+1PT49kHZhJ38x7dRlXPq0Wy/SOsmpy7gGfcZjjhEQU4rzuUqkWONi8S0vvXzv5gfvf/yx+x75pd3NhFKqJyJGCktitf7wM89No9n5bDWUXQqpWltRTgnMG2+5RaGMIbUYkvNBpRhQSgG52Dts7xiaiJbKNg8inH1jcz02tsMdwlzBfjqoo4N6GMZcwUFXsM8Z6HUGeh3+3um53qGZIzP+/ml/37S/d8rXO+XrmZrrmZzrnpztnpjtts/2jDCt5NQn07O9c13vDF39o7nxI2Nc5zjXMcZ32blOO9dl57ossA2MH7Rz2jOdY3yXne+0851jno4xT+e4p3uc77IzHYapwxPensnZXu1xaq5Pe5z29U/5+6f9fTNzA8PTLe4gRoepd/a9+Hf/8Dcvv/z40gJfXmCWlzylvo9NGy6uxcZTgr1W4xplrlHhtLSY9o+TP9bLnBgbWa566mXu9AabMlcveyoVvlrmosLkDpI4OkXX6oHGEruaA6igRhnVK2i5zNQWkBAfaVT5WhV9WpmNvv+C/aGbPpPp5TK/vMTWKky1wp0rbxbNV+hQQvg66b2FerxUjxcbdDCeKi5lZhyWW25eCkajC6d3rcSLNVcgJi6chZN/EqKxfNnpj4Zzq81bJxu2QvJiUFrwSyWfXAzIxUlP0J/M+VJ5Xyqb8wdbr16/ZB+fk3JzKcWfUkJCasZCzGBH5i1tsbHuyHhveLwrNtETpw6jo6/GLG3hiZ7oZHdkohsSn/gsbWF7V2S0K2rriNi65m29EXt32NahrfmxbkQcnjW3huwdYXt72NYRsvcGxnpy+H7bFT9KtX0Yt3ZE7N00OOiztAVtnSFb5/xo+/xou/brIXtXyNYVtnWFbB0u/f4xqpP3B/mYNJ9W7n/00ff37pnP5MKSojOaX9j6OhuMTnNzTQMDgyPmG2+/02gd5wWFE2RelLiEwgtyTJDgM1tcr22LJyWPIM9LRT6a6BkythLmWSUPJq1GR68joLNxXSOw0xnQu/wDzuCgMzTgmsecQb0rpHfND7jnda4Q5gpiI64WOozDCNAWihLaYmIkEyNRgnLNY2N8NyNQsk9venB94OMXQykTJ2rel9EjGj2ikYkR456uVYMmGj3ikCdp+HKJRo84xMbIcb5LewEvGj3JIa2Fcy3VZuAEko+TdqbFmyT5pCGo2t//+CXEk4UCc7w+V614vsizpruulI+9qwq2RpWvrTZLsqfBRsOGEDWfNUnQKPNaBN9Y4oTEBMHMPN9pO9R6bwAAIABJREFUKNbnG2W6UWarFbZa0ZrJUKOCakuMEDWtVPhala1VuZXk9Ng918b3v/5Z1dsoM/UlVstKn4qZ+ql+UTi3BOcFYeHUuvUpaw1L7mAsWSyrnNd0/bUlbyB6hlsVz1fdwbhwNsycEs/UXIHYmS5ZvHgKl2yh6gpEBK2ltFArKXl8492lQX1isRZfqCfzJdY5lpimgqOdSZdOKy9mECEhMg/J7MiRcMcbObdOoQkVESFrR9KJS4hUIKEgba3FMxBICMiIDI52ik69jAgFESoEEkOlWENjpt+96drIe79bRJSKDMHRjqQLkxGpoK+ENDIiVUhJiFSQwTfS4Z8mg+FIvLTCR2K33HlPRCmkl457ojF2PsoEQ5FsbvPTT7+0devBI0f/6V++P+aE8YVqvFSNlyqJwnKs2MgsNpSOLvzOuxpyIbq0DCPCDbfddc2tNzsiCZN3xu7BffLIbMrMxUzOAMEnDFwSMEnACkO8MMStkjUpXhzixCE2QY1x7V/uXY1pJhg9a/waLmmgw/iEp4dLGiKigTvysu3WS4T4sEfUCJ2aF0cwcWDnOnjB6BENfFJrrTF4BEqjDnhEg0cwcFFyjOvgBYpPGjiR9IhGj2BYK6GSvGjkhSGPYBhlmnkRcEnKkzI4ZnXEyKEDn7wqxMc/LXNlwT71mwcN117E9bz/aW2uXOFrq+rjXKPMLy9xGsOyvkZtri4yZ/IA6mWmVkWVCmzUZ8NJ1i7G79zXq9SitbK7sSpYqUGLXV5iG0tsImpulPn6ElutMst1T8nS2X/VD4/PGhs1T63M1sraXICSJtGyJgOntbgUaiFlgY2mziESGS82YoWKcz4mFmuFQHz4uisLiD+LEGuh6goJibPJxHw1T5A422fVY8V6vNCIFWrxhZorEBUKVY3FrJYqk08/Le7Zm1xsCNmyxzERnRpQGaPf3JFyYQpNyghkGEyBQKbJJbc+2v52xtYiQ0JGZNDSmnbqzha4f7lC1raUQ69AUkakDIGCgISIRQh8rz7OP7ChioDKGAJWDTNn5gAIhaYkRCiQ8pla4y7Kw7LxhQYKzd9656aYWkovNHYeOvLrl1+96rrrLWNj6zZcL5YW8rUTV924weagowv1WGkpXqjH841IoS6UagVutmv9VSs0mywUd+368O/+5u//9QfnT0EHTffFQhjL9zzw8PWPPH2XxdnuEwyzIjErD3PiaEid9CnDnIjxAsElNTaA0c62erSoXST5JOCSgEtSnGDgRSMvGpgkBePEON/JJw2eJJVxdQxd9eOY6bA/SfCrxErCIwJWNFi5Tk+S8goULxo4EXCi0SMaPALwCgQvUJxIehJGO9PBixQrkpxIcYLRIxq8IuERDWyS5JKkJzk0lzZPeHq9GSOXJFjRMJexEPbmH1/0g6svu9CP702T+5648F8+/D//fnzTNZ+mJxsVT62MGhW+VvFUy9zKEreyxKz2Hlf4ZNxSWThL0bNRZuplVK/y8Wxw896OR45061h3pR6oV9h6mal/pY+Na5Q5MWpeLvOaCarV2BNLs4G3npt59NbP8kyjwlcrmsb5Wh1Dq0Cf3KwBqcTF0mfyNWJf1mca0XzZNR8TirViQjJfu06ddp257yP5intePDdmooWKMxg/G2YaQqEh5mtCoRYvNRwBMV5saHIF6VI9/M57/AsvKNkC5xgTJ/RZpFMYEBhpzbgwGRESAjICKgQKxPMTndGW7UWISZCQGeq/xIyKiKClNe3UyzQhI1JGQEW4AokCItTWHeOX/KjqxlWG8lvaky5MPus7QExFOhVifkuLxI8MgwFvQlSq1U2bH+3GQK5xQl1eEWT1+htuGZ2YvvK6m2JyPls5ftn6a0dn3PGFWqK4FCs0IsWV+VI9VqoqqaTx7tuiu3bwYwZjx0Gna8ZIYsGR/gi2O6DfMbD7uX/+zje/++1vGrreYYZ3caP7JsyHrr/x0ksuv9Bi3h8P6uNhLCGSeuNH7dgui7ttLkV6RHI2TQXSI4HkqF+2shkDkyK9AvAlDHx0aIzr4lIUkyTSUcr50n1oyz3RpJlJEZxgWDM4JivXxiX1vEh4BMorGFhxCCYNKE1xopEXhubSw3PyyLivdzZj4EWCTQ55VYuF7TbOtHpFQzBJhQUynh7edfDFR5683WTaHw30BT0dQb73kYeu/8Zf/tn53/32VPPbtVnjzOChqd8/MXnRv8rNr3xa5SsVWKvylTJbraFKFdXLjKZmvFJmJdG2WHCfjSTGNCpwpcpMhrw37tSJi+Hjda5WZWqnqv2vYWbVx1tkV8pcrUyvLDErFd+nSQd1/YXZrp0nqrP1MrtchuedYmQ0eGir7ksXPYmzk8Q0zESL9XB2iQ4LQrGWz+RGr782Y7GLZ+z7cK5Mh5PnFjVew8yZH1SNF8ux0lK0WI6Vao6AEClpKkQ1oVTPtndZ77s7MmVKTIMcpBQal1ly1twhuYCMgAyBDCkFEQWkj2MfydRBFQIJkQpr8JubMy79H4EZTIGkjAgNe1kaqAiUza22H//rorkjx5A+S1vKjZ8VMwokZEhmOcOE7vBjt13z9KObX3zttV2HjtomHU9ueW7zli1Pv/LCxk0P7tx/MKbk3t918PZ77n/8ued/9NOLJhEfW6hHC41Y4XisWBMWywlZ8XM0/PUT5jtvjDvtQiYZisd9M2YVGQpuQwERMiInsJae3W8I5vaSrb1gaXF1f/if3/vb7/6PP7cee5PTv4/0b0/1vn3JD7/3V3/1l+9se5y37+cnD86ijhd/f/+Gmy/vbHkjHgUREY8lyRm2F7c0DTtaecmIUgZf0hgfPTTy8++LPj2XAXyK4hMGb3JoNjk8zrR5BcCmKDY17MtYzNN9A0OH3UEskjbGYlQoQD342PX3PHQlch4LMm2zriZm/JPzz//ud//hf3bu/x1j2OkmPnATu6644Hvf+pM/effZBwLE7jD5Ucp88I1H7rjg3/7xN7deWkFEFuEyS9SchPv+DXP3r6958YjfXq0GluueRhnVKmytzNcqbL0CV5YYdY3afEZNk61V2JUK5NL+a9/rShW8K0toueJulOHyGb2fjQqfSljLRbhS5uoVuFxmG4ve47W5PHnAcP2F9bnhRs2j9WnWTmJmDTDVWLE+lyp4hbOId61hphYp1sPqIhtJJorVXG5x/OYNAmFInbHv57NLMHIuH0/DjCuUOFsqoh4r1SMlTSuj4QzEEyUNQtXYQqNqtQ9e/YuSrU+FpEwbJGhQEekztUs0noVAgYSESAmRi9Pd/rZtOddgFhISJGWG8pmaJDd2bswERlo0zGhxjgyBCoGM8KpDN7X+Z+mm90sQ+C2tX4cZGRISNCrekaceuP3o/n0nVuornx43jljvvutuj9vB+n1cKJKQC3JtJSrnw1KBFyVPKhOQc3J1RViox/LlmJiZD/iQY8I+RI0PY+G2T9ouv3zR7Z5DTn4MzzC4xGIyAlkaKIiQGaPowMO2dpUhJASyXlNoUu+3Dea8Q2mGVCCZmda9/evNmzfeMHLsraLtmGw5FBk+dMtlP/yrP/3f3nt6I4PtcOjfguTOxx+8/q+//Re/fOBabvLIrLt5frbH1ra15fv/y7790XSUmBcMoeTwJD+wt2X7sebXklEyMtcbZHq6m1752+9861t/9Zd33PyzaWIH1L1jbd/xf3zjT/7p239mOfp6xLAvbdxfHG254/ILrvr5heOtOxanuwuO/gWPET/41qHtL/DmrhxvVCGR5fE0GhZnyEDbO0vTPSpNKJDMsyZh/1vjF52/54Zf/NN3/vrdlx75tMR8VkYnaszxWvB4Lbpc99SrKCdP5eSp2hJzejtAhauV+XqFiS3F7tnd5kkwtaW5WoWpVaDWL31yaXkFKWlfzLtWymytylQqTKPM1SvoiyXO/ev7Z3/74OcL3hPL4fM0LZiTXBgNM4mSptuQO7MH/SRmosVaSF5ko+l4sZItVKY33jXf3SudwWsOqYsomv4vMJMv02dr0owXaonCcqS4Ei0dFwp1JhBPFMrRUj1aOp4o1rKkHrvsh2Vji0ITCg0UCLII95laMjSWhSALDTIi8hCIYG+a3JNlSAUCzTfzm5v/eMyokNDSCVrFswIJ5om7Z1/8VcWNr2HmzHgGz0FdFoIkTdxzy7V+n++LL7448cXnxYWFezZc7x3q8YzqOMc4y3kPTwSGptGUfZR2T7td44xrgp+2T1mHhoYp6xCYGtKhqdFIJBpTlIDFQK6/NLtnh+QeViGhuikFERlGn2FICVE5tzEzrQ/Z2iUGSAiXEMhCIouAinAZEiokciyhckSGIYLW1iwkFFpf9ILAZP8k1pJxgjzSZeFACeo/2b7lpisvOvDSw9nRJsFwMGQ48Pb9V2/+zl9ar/pJqH27W7+DJj98//VHv/HN/37JD7/n7H7PP/hBzHBgjvxk/Y+/v+mmy/WfbCtzoOQeLHnN2JEPqJa9GcaksKSCwCJvSEE8xQ0XOEMO4TLCZajPs+T8aGfarVMYIgupBUZfnO5JER/PHnmlMN4hI0xCmMQC1dzCPnrnvv/rX6/8wfcO/v6ROf1uH7ErNdN6bOeLTzx+n6Iy9bonr2rU5jP7ZxhtVofcEJ5p6rHOuWoVX6XCVGsanYyrnwKbRoXLyVN5eXp5iatUYaWqCXe4l6ve45yFuPwnQ09uajm67bzYwlKkWI6uemj12Gq5uu5JyIGvmd+wpo9RD0gLnrgUK1ZypQb9yMPeI0fVM+r9AbnExDL/BWayZTSfPEn9jBZqsYVGpFiLF6vRYmW+tBItLSfyFRgSE0ufC/lKNBycNFMy1Tu87oJ698c5CGSIqRBXGMwz0pZGuAKBSlMyBGX3oKdlW8nRq9KkBHEJkTJD+f4IzPjNzRnXqp2RIXEy0C/SeHTf686br6w7dD5Ly1kxo0I8T+tzbrzgMb3w2D1vb331sxOffvb5Z4N9PZtvu07lhxUWT7upGDux/t3eAwNEZEKvQFyBWJYm8i6KNfdHBSEu58X8olCqJxeWPRw/Z+qLPvNg4FebFhGpIixLk6qbUhCQESEjIkcDaWogbOuQaVKitavFFKhTIaVCMgsxlcYVSKYR6TO3Z13DOdooMQMyo8tBkKVxGWIKAlkIivyQypsC9rYsA2RIqZxpztIzc/j98f/8/kLXRxVav+jW+Ydbn3/k9l1bn5LdpMriKRbPzQ5JyJj3mlSOkiEl02QWggIkAubmFMIyDCExRE6z/AyRpXEFEjJNqpBUIBGxteUcvaXJzij2kadtm7/nrYzpk6JLV2AwGeIKQyhIHx3vVHoOTF30o6K5t8ibCogsuQayk223XHz+f//T//bRzt8u12Y1BdqzcTRRvcJUy2xhOfFa72DvzFS9Otso0ytLSKOZaR0BjTKjmZ1i1iEl7ctlvlKF9TK7ssQ0yqhW5mdp4rl//Sdw+U8Co0fPG/d5QvlCYrEeL2kysPV4sSaU6mw0HTonGTlerM+li7OiGi1W8qVl/rkt9O7dhcLp/Be/VOS+Ji76MuZRFplwag20jXhpOVZsxBdWhIVaVFFj6XQslYokRTeDOOiaGMIfvPW6u25Y/+Kdt3/8g38s7dlW4AwZBFRIKYiaNTenNTIyTWUhmTbuE/Qf5ZEhS2sHMCEh0mdqOhtD7CuY8ZmaJDeuQFJChIRAFoIsTSqQVJF+gWgd/+m/V2ydPktrmgYyOuMdEJAhpUIiz4A5a8/2Zx+5+qL/uOayC57cdGN0Sp/nKQUaVNqQ4W137Mbf79KFp0EWkhkEJERmITE3NhgSU5HiSqS0kihWw4m02wzm7T2V1g+G1l9YtvfKSCczOgWSKqQ0dqnEAMExELZ1qjSp0IQKgYJwCQGFNiqQVCCWhbgCyTQkfKYWBRIa0mQIZERkIC4jQoGE6iay0Kgg0mc6pkBChrhC4xIDlnhT8PG72ac2Vd1kmiVzLFXiR3ymdhmRGQhUhCsIy0KDSpMKIuVVbxZXGMI/0iK59CpNqpBSaEKGlIwIBWEqJDTXoOjG+fa30NFXwj1vlyyHFyGWR4QKSRkClQEqO5RjhvMMCI+356d1zGMbPU9sqqzGikR+bsjWd6B525MSM/hpfW6x4JZE+1nszFqgv9AIHrUaXh2wzC8vJJcVtZEsL8/Xat5qma1X2XoZaSpN5RJMJayNCluvoEaZq9e4Rpldrnr8Efujt6w7csUF7G8fOo8OT4ApzMJzyYWVRL6RKGhavXV3JDWfXYoVK7FSLVqsxUqVRLGicfJXxwSUap5U1pfMxgtLuYXG7Ctbp956q5QrxkrlaLG2KlxUqM2lcrNiLlasR4q1SKkWK1ZixUq8WEmszfeLF2vzUp6PpePFery0LJYasUw2GAoyznG3nWRs+rlx3DdB8Ha9g2jOeUdfeGzjJwcOfP7FH/5wfHnuxef1V/804wJpCGRkkKEhMHxMYjAVkln3kEyTkYH3StZjCqSyiFAgrjWE/ZeYUSDwmZokN5BpQkKEhAgVEurq3cIaDmL8Z/+e694bHmlPQ5BmgLzKUiPWFpC0DDWt91tai3OjMm9Oc6aCz6y5iCoEKgRJfuq6dwf39YHolF6FuISAhAgVYvFp/ayHTi6eiC5+Gi+W2QlzfAaEbO2fjfdhl5+/2PFRlgEyAhr+1ypCQHTqgqOdCtLe/+SXBTLEZYSt9jggMGtuklkgQ71CAwVSX60sERIkJIaYGz4mQ0JBRA4SKsRzkMgOHrRfcUGValJYoCIsCwm/qUVxE1maUiFQGVyhtTPlZDgHFAb4LK2SC1MgyCJy9UkITl6MjIiSS4c+eUm1tecQyLlxBRI5GuShftE75DV37njhyW3PPGrq3Cu6B9KO3kVjy8iP/mmJPJZlhtKQlCGWY6glBPx9bxdg97I6lU9ONKp8vcwtl+HyEtNY4qsVplZBy0tMrcyWG57Uov+3nxx9YPcnD3y0574P9z51tDNciK9U+ON172KBFaNTycTkctUrCdalBRQJjS7Xwg5n38x0b60SIY1tzZ0fBC1tH118wXlegYAxqssxRQUykfKJRKkWL1TFUo2eT0Tzms5lPVpciZYa2nC8RKEh5utCoRYr1bmkHErlE8WyslAL7fhw9OWXFrKFaLESLdaixUa02IgX615B9aVy8WItVqitSb3UVgOnUjW6UI8tNgJyyRMRAuEwS8+4x4ycHQtPYbKbyEKQg0CBmILwjGMwPNoucUObNlzm4dnPv/jDHz4/ntq7s+2H/xI29wgOLM8Z8ryRM3WEZgbyDJWlgYyAOnwgpf8wiwgZgrXeGPDHYMZvbpZpINPEl74ZwrXgvsoa4R1Xht59QRhuT0OQYYCCcAUBBZJanm2N6AlkGveNtEqIPMV/w1UEslAvz9l2Dlg3bG8fHx+JjXUrEFchJqNVq8VPEvsPN7+5a/9jz2/55L1XM3AobOuusZTjwQ2J3/+qgFbPWvWUC0479SFrh4rIr/tGMo3LiJw1t8hf/xoFEiqi5oabTnu+Agn3LVeE331uCREKwlVE+M1taRooCGTPNLMnY0JLW9KFSWd7gYqA7MZyiIgZDnrb3iwwIOsGMo3LDMh7jMPtu2+84mKgG7BaR594dPOrT21K0mSZNc09vpF/7K6K2yAjkKP1MtTLiFxgCfMnLz9zz7VNh99bXgmUa/wqHabM1SpstbLqdNUrzHKZEVKO/Akpd0JJnCg/3GY2+ObqFebECf+WZ27d+cELfT0fLi5wGXHizTd+9fsXHlZk/vCh1z45+Eom5fnhj//lnkeui6Qmf7fx6vN4gbIH8R7EvUWNHHVwswvL8YV6vFCng6lEobE6Dby4EiusaFLz8UI9XtTmSzbYWGZeKkVL1dRCLXLoyPAzzy5J+ciazFeiWBOKVS6eDiiFWKksFKqJfDVWaERKK9HS8VihFpezoXDIg5xTFjA91BuaAik3qZXVtU2mne4SAhIihRld2NaVm7W8tuWBPe+/s1gsVqtLgT0fzNxylXX/2y9tvrnqH41MDN5y+QXtO3+fZ8k8SygsUXP1B9vfzNM6BeLSKnL+H2BGgeSaeSFlSMgIKAiUWHL+1V+5fnlHkmzKuMGa3SC0AqiETpqdVcxkIHEytyZDXIH6PG/upMyXv9xknHAIbmNsvFuBIAtxLT4p8EPbtjz8/DPPJUQxFJvf+tvfbH92s+DAFJ6Sdr3ivOXK8vSgTGMqJLL0l7BJO/VBS/tXmaZnwGYVM2clYp8LM4uISn7wsu22S5fH+jMsLjMgYG5P07jE4OrXf1zQ2iY4dGfxXbX6FdSpEM9MdM22vqYYDhYgriAgISAxpsc23jxiMX/+hy8+/8MXiqLcevWVtKFDRUOLpnbbz3+Q791TYIgcjedoQqXJrMf0/rZn/vc/+W83XHfpZyuBcpWvVPhaBdVXO2T4WkWr0qBG2Z2MjtSWQ1JdbHZyvzzUKZYTjQpdrc3df/+1e3a/1tz09sLiXFPz2+2tO7dve2ZlOeGbI31zRiPZeeVVFz3wq1uO9e96+fm7zptLDBt5AsyFepw20/zMQZsVykviwnF3MBUrNqILtUShmszVEoVatKQJRlYiCxVNDgaFkxF1MVqqpRZq8a4e4yOPVFJyeEFr8KrGC5VEsbLWGFOPl2rxYiUqFwORGM9AdsI0a8ciE/q0i4xO9IlTfTmIZyGWhZgKcRkBGeIqIhRISAhkEBmf0kXHehXWEKcNW59+8P7bNjx2/z0fXXbB+I2XjHyw9eUn7mUsfbde8sPW919ZnDUves22noMfvvR419u/gUe3Lbn6FDeQoEGmgUzjfnPzuQGjxTNrmMFViEuIkiAlIaBCLMuSUvuH0zf8PNO/X1rr8dTSa1qQIJ3LzoAMZ7ZPjq176bDeNhmnzaGxXp+1IzE9mHFhOd6YpImEg7x1/RX5fO6LL7744g+fz4dCt637ud/eneKoFap5ZN0FC7qDKgOyEFdPcYfSTuz/E8xkGYPP1HzyTFERoUCQg2DJ0j25/qe5Y+9lWUJCwG9pz7h0EsK+phUCKBCERjsEx+BZ7YxmllWaik/2JWwtoeZtBWe/AgmJAQpjfOLeDRaL6YsvPv/D559nJfnOa9dBsjnL4BVuKPD8Q67NN9ScRAYZtXJzliH5kY6Ptj5BNL/5ed27vHhSz59plFGjzNQqqFZhqhV2cXkOd42/qB9+tKn/tx2Dvux8vT53fJE5Xg+4nPp8bva9d7a0d+y8867rBvoO33v3DQ4HKC16/P7Rv/+7b//d33+rnzzy2HP33HbHlecFEmbSZRqej/Q7STZDTSdGjtpNoxGJnk8LpWpkoRQpVROFFaFQS5Sq2oDYWKmqaQfT4UQktxQr1jKFWgIQxvs2VeOp+dXJJ5V4oZYoHYfhzLxUDMQEL0szUxZ2nAhMYoITnELTIubt3eL0gApxVUsErZ3oKo2rEMgQSIiMTg7Ex3sViCssmfNaYw4yOKn/fKjdcsPFI2+8cM1FF1x/6U+ef3hjwoEVPJS9+8DGyy+0d+3d/cqzD15+QW6sR4WE6l7t1/9jMOM3NyuQUCCpIFxGmIQoCRplBLJQryBi0do9c/kPE0felBCQICFB4lSH50urQuO+kZZTMaNCEOPGf3OwZ8sx0mEjN66/eMv9Nz173zW/3bzh6PYnvdbOlx67K0kb77tpPaJdX3zxxR/+cGLUYr73pisiUwMSIpZduP2uq6Q3f5NnSRnpFUidpMllXFjQ0n4O30yBQIaE19T8x9iZU+2wBpslZIhs2ez65a01SEiIClrbUy6dhDDl6zETtnd+HWYkmtSOm/jMQHSyOztyLNr1Tp4hsxAUPAZT10e3Xn0phevtZtOTD93/1guPRx1ARZiKwJKpa+LKH6lNH+ZZU4YhMixQEFZgyKStNUR9dLzGrywxq/PKK5yWQV4pw5UyrFS9scXQVa9/bAz5fNnYwnK0VuPqFbZeRvUy/+GHz0JEvvHaU3ZL97Ch6eYN6/78z//k5tsva+ve0dm799obL77+tsu8Ces4o1u/4Rfn8SmzfmrYGhN6HAZGGmJTGBJtHePDrWOu6NJxTZs4VFqOFxtivhov1qLFRrxQFYqVWLHimo9FCuVoYTldqCdH7YaNty8Hw/HSslBajiqLgViS51kr1c+P4fOTOsGFSZBUIKlAXKUxFWIqwmSESQgERztEh+7kfZXXnBkV4lmIKxBTIIjYe8Sp/izSq1Cn0HgW4hLEPhvtNt/w86Etj1330x9Ng5Y71/1nz/63iiH7rle37Nn6dHHOJPCWm87/u/DAXhWRCjOoQPyPwYyy6ptp7haQEJAhpUBKQdr1gApNopt+4X3jqTwDJAZkoBaRAxXiGjC+HjN4iJ3YvKtv16Bxwtjx2O3XRd1DMYc+y5lKXgsz3P3ATetyyGDas3XDxT/58O3tO7a/cu+Gayw9B+KTAwokSiwZef1pz903lCAuMbr/nzDjM53l71OAZKF//9D6Hy6TTQprmLe0pZw6iQHq12MmMtaVmBmQGeIk8L5cNCUhIDP61PRg1NZVYalI3wei9ViJN+R4Q2l2CFEt72/dsv03j1JtHyZZY2CsT4Ugg/BFxhB/+bGJu9c1pgdllpAQkGkiSxszEz1857aVxlyjwjcq7HJ5tlb11LXhzBW2UebKjSDOO+7b012pR+pFtlqAS0VXMe8s5mfKC8zURFdT0xumoeaFLBsNWR57cuP5F/7bwbY3XT7d0ESTne4lxw+Ne9snZ3st7o7zJoL9/aMtI7P+vUNDowGzM4DZvWAqZGmx6FomZ+aVipCthvMLYW1yWLEcK1WFkjZhpk6HEtFSfb50QiydkCBrvPP2shvyXg87bZm1Y6EJfcJJecwdMiJVqJcQJiNMQZgKMRViCsQVRCiQVGjCP9KSces1L0iBQF7bZBpbTEGYgsD8aFdyRq9CTIF6TedFRviKA7fdeSW56caXH71zyT/qG+m8+qf/MWNo6z87ymGTAAAgAElEQVT07pb7Nyhe8xTVdO9F/+Zrej2HQIbRKwhkXPrASMu5AbOGKw0zWt6MzEIgM5hmA5eQIfTMJtcz91RoXIK4shp04VlaKw2RJ9/nNMxkIRbmxh7ep9vRPzxFtd14yU/2vfm7Pa8/d/jtF3lDK2Pquv/mK4uugVjHW/Mjbfoj74GmneEpTOGModH2LCIyDFjq2zd21X8WTW1Z9JWQLOPCg5b2c5z6CgSShplzvWYVM2dTBSEWXRjcdE301ScX+aGQtT3tGFSg5mV9LWbi0/1aPHM6ZiBQkF5CuqRTH5sAI937t9x9zbM3XPbb+zbM4EdKXmOBIXNec9ZjynOkRGM+S3sOElk3UN360kjr2DU/Se/bmnHpYzMD0anB+AzmH2kbeO8ZxqUrqi5FnFTE8ZRoTQnWdMKaFOxSxulCI/c//7sdLe2J1EwmPZZXnZHAUCxsWSi4SwVHKe+oLrLlRU9tiR8yH24bfH9mFp9LmziB4EXCI5LepMEjGnjBOCsYz/NGDShIEtNWzBvunjH0OYcO2cd3GahDI32Eh9wLwGgowwkZJpKCkTSMiDAs0vNJd1hEkfQo7UNx2cxH8XGaamnDb7gu0nXUOaoLTgzEJ3vEyV5xqo+jjqRcWNqpz7j0Eo2fejNkRCiIlBE1Z2mXEal++dcntBZ8FQIZ4hLCJQgCo51Jh3bk4zIiJYaQEKjRlPOXG213Xrd/61O52ZEiGtIdfuf1p+4LT+pee+LeJ++56ZFb10+0fBDqeKvg1GlcgYxLH7S0/pGYURGlQFKBVJYm8jQmM1iGMaQRWEBUavfLo3etX5noVyGWcwMZ4TLCszQuo3NihsYT/PgzhwdeaCUmyZ471l+iP/YefvhNc+uH8bFedrjrwQ3r1Om+UPPWPGtQGUOOIRUERFd/yNYmIzKDwMpYr+3myzN73yggQmZOwYP7j8LMrLnl/x1mZEjkGVDY9+rw1T854SD99u6kQ5ddzWqcAi1EaEuBIDrRE5/ul9Z+lGlccmMZlz7lGBSdOmF6MD7ZHxzrdpJNt667yDZwIEg2tfzuwVcevDk4MTDRtzs80RsZ77e175wzd04PfhwYbQtY2v329vh4T/TV50auu3TR3B2e6olN96Sc+r1bn/jbv/izO+68vl4L1pa8SyVXddFdX2CWl/hG3acuRq+947Y//+Y37r7nltpyaOWz4L49r33/3/7h5jvWtffs7tPvg1AH3djBj7ePmru373ySi5OeJMWJFL+qnUB6RNIjEpxo5ATDeXNx45w4ZOVJy3xo5/BEt3suUj4xJRV2GzFeMs8kLB/bLGMJVVj8LFasxgqVWKEay1fjlWVnKrdfZ+k1joyYCN8MnjZ3j928Pt60KzwDEjODiZm+2GRPYqwXYYci431hW1dotCM42hGwtvut7X5ru8/Surqs7VMD+/zWDr+1NTDaFhhtD1o7g7bOeVtH2N4RHu+aH+uKTPRC4lB4vDc+PZCYGRCdg6Jbl3LpC5D0vfyr8C/vKkBK5YaSDl14sj/DUHl+KOexJNxkhhsq8+b5/p1Ze1MOGlTWkHJhgdEOhaFkREpr6xR3hZARmaGBf6RVA4yMSAVRWZrM0UBGIM0QEgNKNJHHDluv/VmdOKZAXIarZZwsTa6aSghkhsjQYG6k5asfgQmcZUcP8dA+YDf0P3HHtRmayLh0pbmRpVkTZ+p64OZ1GVtH+OhLBfeAzBoVCFSIJ126eWunCimZwcoIZ198LLD5jjJDZaBWQyQVSJ5iZ1afOVm9WTXXNFAgqWHmlONJS/rhMiIkRMkMpbAG30irRjKSEbn2boTkxlU3KFt6htf/tHR4x9xIe8DWGZvqDo/1zNu7QvbOoK0jONoRGG0PrN7fNkQeRuRh/9odD1jbA9b2oK1z3t4VHu+NTfQlJnpj471ec/uWh26/95Z1vR+95Dr4YnKkWaTxjesviDqB5LU+fOMlkGz1jbSoCMtBUmIwiSGqtv6p6y+Vdr5c8BhkBHI8Ze/fd9lPzv/W//jLRx7dGIuNZVJj8dioGJ9yuYc7xx33HRi48cVtd917w+tvbOns33mobfsLW5/83g/+1z2PbpgTRl3+ActM+1333vCnf/6n3/rOX3zc8gYMg7WRO8Y1JR1qTS3EcB5KU5xg4BIGYmbIoy5Gl1bEUtUejh4dN3qSw3MiYEVL07iRmp0PV5ejleXE0kpi6TMMBTqNpNPcn+JNKjuU4Y0zeI/xqssie7dn0LBMgwzEJIgrLuAf6ZAZSjuoTu7RDCQykND+ISHSO9wqITIDcYnGJTfIuPCUG0+5saRjMOkcFBwDgkPHGo7EpvpjU/2RiZ7IeFd4rCtk64yOdsbe+bX7lktEU4vf0uYZOuIGBwOWFp+lxT/S5htp8VlaQiOtnp4dvs43QiPts6YWz3CTC9uv3dSApS1obQtZ20LWtvnR9tVHe1fQ1unW74+O9UTs3eHxnshEb3y8Nz7RF53qjUz3xqZ7M5P9RUvn5HUXSwe2Z1yDomMw5cKSLjzpxFLOgaRTl3TpUm590oV5Tc1pGmRoING45MYkNyYy5mZ86Ob3BocNfVf85/cfuv3qzXde/8t7Nrz29MYpquXJjRsU2iCZDkZb3gh17shOdBVoTHD1e0dbMjQhO/EcjWWb35+64oLFsZ6MA087dSmHPuXQi9ODXuOx5IxOnB4UpgYSk72xqb7YZG90sicy3h0e0zZ3r0N/IGjrCto6g6MdwdGOkLUjZGkLjLT4La0+S5vP0ua3tk8P7Jk1t/hGWv3m1sBIS2CkJWBpCVjbwtb25Fh36LePTG+6PmZqC9m6RcegMKMTnXrRqU+58TQNtKXd39hUf3i8Zw17az4kJDTDqyJCZUDGjUcmBoq+sUndJzt+98id63/xu003p9zG2y//UXQGKJzpvut+6iZb58wdEqIUSGQYvcSAAkuqe141rvvxZ1N6BREyi+dmh5p2bv3bb37jr//nt/Yc2NYFPuygdt517/Xf+uu/ufCGm3SecT497U2aZ+b67VynN2UKpCx0iPJlbHOpIY+oD8qmQdOBX7+y+aGnbnbMYtNzA1pP3lk1QM7TBvrwKczuwy0cjC98KiycIKBHz45wqRFWGOaTFJuyHbSPH3SH9o64my3uY8PjtgmLQBOh0Y4sQ2Y4664+MEyMTNy4Pv3xNgUZtHyrDPGMS++3tGmYUU5JKK1mzDT6Bg1mTW3Sl39WUoGkgk4tURMyJGbNLRlIKJBcNfQIZCBQEVlq/WDqxosWxnqykIhP9kUmehQEMoiQIKk5YxIiZHt7vPvdLEPKDCU4dEFbp7TmKpxcMo1nXPqMS590YYJD5x1qSjuxlEMnzgwkZvoTM/1xbU33xSZ7EpM96kQfd+9N7AsPSxM90bGumK0rYu8OjveExjvnx7rmbR1BW3tgtMOh2xeyd4VGO+dHO7T+Z7+9r7lvYN2rLT7aNDfSRFMtDqLVa+r0Wzvmx/rD1oGIrT9o7RBM7WHqGNe03XXgeX7gPZbcE7a3h2w9QVtPAfvEfvUFscNvxOzd4bHOiL0rYu8O27ogdiA+0Ref6EtM9icmexNTvYmZ/sTMYMKBJRyY6AKiC/DDLaILT9EgRYMUTaZpMk0Dya3JTeEyImSG8lna0jR+ar5LonGZITIQKCy5TB3V//z72a59gkOvQkpB4OSdkk/NGUKQmOqfH+uWGfJM6reMcBlhKiIytNHYtvvxO9aVA2NLsyMxOHzbLy4cO/bOPZf9OO4czvH2u676scvQPDfSlkFkhgHpVeksvOYYHN1wSfqd3y4hMksTeWiITXSZjr5gc7YF5DE+NTwnW9sGPv7Wd//5gRe3sMoEKwx7BAMbBXZvH5s0eJK4RwSrGvAixYuEN0n5Uua5lJmLkeOebm2q7lnXeR5xyJug2CTgkqRuHJ/PleeXPn9bj/cwlk6X+ZDd2OnGkTx1bGbs0DhjnKHx4ZHDJteBASzoMoTsOokx0VPGtr5uyTXC3b4uvfuVHCIkiGl1vbRT57e2SYg4rfIlnxLYSDQ+O9yqIvJkNKki8qRykkzjKiJkGvhMLVrx4WQ0KTNkBhJ17LDt+p8WqKYcTcQmeqOTfas4gaRKAxWCNIPnHP2hlu05Wq9AIEz1hW0dZwlJ19xxmSFTbjxgaftKJICAxBIyIhSaVGhCQmSBofy/3my/7/qGG0gQz0KgQkpClMQAae36MxD3WVplhjo1hJBY49DoyM9e6prnp/IIiJP94fE+BREKTcg0oUB8NVOHMJUGBcZQdOkF/X5m50uCfl8OYRnWUKUJ+PSdoWfvXeKGMgyhIEJFpEwTfnPryeYF7bto5WAJkTIiZUQqDOkzN8s0rhEOZI0so71g1UMDMiJ8lpb0VzmsMgQZRitSgRqDu+69NrDlQWUGV2nyHDkAYbo/ZO88639lIcjThOrWS4yet3W89MSme9ZfsvuVZx++9epXH7tdxA8+dfXPXnh409tbHr70B3/vopr9I20ZLVaEVI4mFRqoLLHU+gFx6Q8als4cohRkSLv63W2/E9Imb3qYFwxegYxkLR/brffsbXakJ/kUMSsQnjhuZ7t50ciJgBMpPjnEi0bu5OgEwcgLBjYB7FyHRxw6ZUzVaZhJkh5hiBONXMronDcZZ8a8xdphGxr2RzllYb706WhKemN45PUBUz8zj3FBRimE6l/sIcaOArKjr39yaqzTSI6Z8Rwi5jZdn3j7NyVISBCXIFAhEB0DAVu7hMA5qsUSjc+aNczgCtLqysRX1caAAsHccLOKqFO9cBmRGUSesHRaNlystH1YoMnoWE9iekBB2q4ls1DrScYXaDzU/a463qHQWGKyNzrWdTpUTglkJQSSLixgadNwlaVBltZqRECFIAepLKQkSCoMGdv/+vC1Pzth6cqw2pUTa5wrUkWETONpGpsbaf3y62jbBeERzn7pS63AbJHYIWGqPzrWIzMgg3CZGZSRTkKUShtkBlMQlmQMMjRITjw22iGD3bHB92QGX0CG5OG3Zy7/cd1NrXakQkLDjIqoM9MAWuFLewyYmxUaVyGeQ3gOYlmIy5DIIOpL6hoEIWvb6T15CJcQrmjHEIMvHHubuOz8BUN7FpIZ5uydqjKNp5y6gLX95PGkfiVbQKxxxvGQpbkyZ4rY+sd79/vtHUuB4erI0bB+7yQ4GJzq94/1qCwZsLRKLlyBIEeTWZpUIJFh8AYiZ25fF33h0SVEZPmh1r2v/fAfv7PxkZtmMzaPYPAmKF6k6Jxn4549TZwdpUmPQPEiNoo65uIGr2jkRIpLElwS55KAW+331sZd4aNM27kw401iXoFikyRKklySwqf7vKoEY+l5dTFaqCbyy5naZzfcdceffuMvtu/claqeiJRq8YWqsHjcl85BMb3f5PgIH/FN6ksMHnn4tvmXH1+iNceMUGkiMdMfHOs4NZV0Fsy48Tlz22ph4Stkx9Mwc+xU46DSQEZECoLlGZ1t0/rMBy+XIBmyd4nTgxICMiSzNJGlCZkBEgQFNx4De9NDB7M0Hp/o0bgqp6+1z5IQSLp0IesqZtRT6i0qBDkaqDQpQzJDg4Ruv+26iysdeyRWa0YgcjSRhafIcbixwEjLV20aqdBk0mt/rsn824N9MX40NjUQHutd3Q1uQoH61bZQqM/SuAINEiJSLhC2dkT73lm0HlKRLoPIJUv32EX/voAfyWl8EwQyNO43t6qIPM2Eahl8FYIcN6RwJo+lK8OZVG5IXW3y0SsQ10zNyUpLyNp2Zu+3jICW7ZUZcNwxaLz2Z9ndr+c5gwzP3lUh03japfdb2pSzmfQMQ0kMpUBShgafuU2mcRlRKWhUEFGCA9H2t/L2jgyDKwyh0oRCk4HRbtEJMojQcKt9rxxDVHv2DV3xoyVwuOilrLr93/7WNy+59Hy3j/QIQ16B5EXKqcJ79u5t5yGXtHGCyZcwjKI2TjSwqwKfYHW0zqo8COBFUhsGugahs2GGSwFeAGyS8AiURzCimJWasbjmo7H8UmKhkSjU5MrxF17ddvl11+785EhmaTmWr8cKNaFQ84nKrFrocfn2dYEkTS4wxPyzD7K/fqi6mkSmVEglpvtD450KIs6BmYwL8410SF8pxhGnHZYyjc+Zjmmk4JPbV0IgA/G6G7ieuiv+m0dLiArYOlMOnayd9FDDDC4hrEATcerjjGF/lsZj493xiZ5zY0Z0Ds6Ptp/1alczTojIuPQJUwt/3wZx+68LDCkjTHNB1VVq/dkxk4VAcWPC7NSDu3Vvtw4K/Gh8qn9+vF+GRBYSOZrM0USWJiSEZ6FGdiYUiKdd+oi1mW1/fdHdJ0MsjYiKC3fdd0PwjaeX4Bpm3GdihlQRoREp8rPWsYFPnth08+3XXfnI3RvMPQdzsxZ1ldawKsGzWpBFRMjalnIMnu6+Iu34IBVIlDgq8vrTaON1S0597muYezKNZ9yYz9Imnd0N1iYpYCokQuYO2bV2C5A+b/sk1PVuEellhOUhmaOBAomArU10DqRZkKWJLI3LDJaFRIYm6izpfOwW3xObygyV4w2W9h287r140sCIOC9SHoGyq54bd7xPhWhWNDFJw6wwbGZauCTBCSdHjpK8YNR033kR8ALlTY5YUTuXMHw9ZpKrv+BNULwAvGmD1WNoGeo30BPWOdYdCfmUrLBYTVVOpGvHhYV6rFCPFOvRUp0RlKBaYrxzcxZcQaDEUMJLj7qevKPqWi28qJCKT/WFJ7oVtNpHedaVdul9lvbTcwCnYQaCWXOTwpKnPSlBUIYguO3JuQduXWAMvtH2jFOveeoaZiQEJAYUaJCg9svGAwrEw+M9icnes2NmlbkMko7B+dF2rc5wkmu8xmDX+pwJyYlFLO2pl5+a2XxzlaUkhGcYLQ75MnrOuHC/pVU5xTnJ0lgWYox7/Ee/65icHpNYozDVFxnvlhiQYXQSg8mIkCGp0JQCSQlSMiRUiKddOoHY6+98ZwFq0RSxCPH47ldcN15cc+ESImSGyEDcb27WbIVM41pjsIqAAnGVM8LhzluuuAjO2BVFol0zN637hcPQobJGVWP3aYHiKmao+dGO5MzA6faKBhmEaxGdhKhlqsW07sJC157cWoivnmKTZbQasvpH2qRVktRp1g9TEC5BSkGGoKVddONpBigQK9BkrHtHdqRNQYSCgEpTCiRkhpwf7xSn+hQIcjShQlxi9BmGTDFkjiGrg4dG1l9Y6Ps4i4zz1rZA97ZZXxeXxnnRMCsa+oLwzr2HnMIULxJckvSJlJlt4kWSFyheGOaFoTXJaW3OIeAE4BWHR5l2Nk6dI545HU+e1PAo280kTM7w0LhPb2Zww4zJ5J7yxhJCoRwt1cKlWnShwcZkfyjKWbEsIlVaV2DJzJu/nnrwppoDlxhCQUCFRHyiLzrRu9rA9DWYSTl1fmu7dG7SB43PmlsU1nDKLSQ0Sl+WAZn9rzE3XLLkpvzW9oxbLyGgQDxHAwWSGUTKCBRoLE7uV4yfqJCYH+sWpvpP2xBauPLlJc0MaHkCGQKNcCCv+mm4CnEVESpNyk4QsXQtHnufuPrHxzWHEK0SbRQEtPAm5SZmrZ0yotZ4nHiO1svsUB9hWv9mX8w7qUIsPjUYGetTGExm9GukIVyhDRKisjSen+ouuvvy7gF/62uq4UCWpjKIkhGeh9jScJv1wn9eHG7NQkpGuAT1fkt7nhtRuGGVN2QhqUIyywCVBYpn+OgHW9997eUvPv8sl8t/9tlnO997d++bLyq8KQuxLL3aWievWnhy3tYpOAY083XqH1xCuAyBQgOZJpacpP3BG+ef2rjEGLRDQaWxHMRzNJARkWEIGQHVhQdMbTKiJESqiFzr5wEyBBKDywyuQpBFVHC0U3AOygzI0Zg60T3X9X7Fpc/RuILAydxJbKInMtErr9o6rVAG0iyRdeMrbgP/4i/5R24p00RgpEO1N9HWj/kI6UmbPRnr873924bMs2kTmwQekfIlTCNcJxJxPknygqY3TfDiyewZ4AXgFYdsbAcTI7kzxo2cipmv6k8L1CjTzieMnGBgUrhHJOclO+vR28nD83Ou2XAwJGfFhRUurMwG531juEobFAiKEM/t3Gq7a31jBssgICNchUR0rDc+2XeO4rSKiJRjMDDacW7MSG581txyMmetnHqeIVDq/mh63YULYwM+S6tEYwrCFAhytMZHJmRIFKA+SuxRho8oEITsXeJ0/zk+S4FAnO5fxQytBfd6BRIKbcjRRBbqFaiTGDwNdUFrZ9nUAS77j0+xI1lEZmmg0mSWppQ1RzTlxn2W9hxtyNKUDCkZklkIBN6ysxNs3oclPWMqDYRJLG7ry9FEjqZU95AMKQlhGQRyEBexHdG21yIdbwa7Phj76Nmys0+FZAaREgIZFi+7ceeNl0R3v1xAhIJ0Ra/B0v3R7peffPf5B7t2b824iaJ3eHrwY1vXruyshWzf89C9d5ar1VxxoVat/vL+u/XHdqrcUBZqSZevYCZs74pP952GGRkRKsQUuGrDZTdIfLxt/KqfLJna8jSRhrjEaJyAU7IpND5nbj7VxZDhSQEtIEGQhVTObYjae8TpgRzCq66+RNc7kvloAWIKAhkETnq5icne8HiPshZS5miNIwI0XnPV0Dx1w8XSkbfDti5b7+6brvjxI7+8JSDZYdp+2649u2iPK0VzGfusOORPDNlRB5MgvALlEU7OLKA8X07qpTzJ4TG+C0W/drDhWTDDxAkb2+ERjR7RwIskl6TI8aZrrr3gwRsvSbuNKZpkx/VeDqG5YCST4uxEBlEyNOQgyH7ylvmWy1bGB9IQ1zqTwrYucXrgazzaVcyIM/83Ye8dJUeV5on2Oft2ZvfN7Ns3++bs7PbubM+0m942NHTjmsZLeGEaJwkjAQKBhLACJOSFvPdl01eli4gbEel9VaWNeyNdVdpymZEmXGYZCYSmzUwz74/IFEII9pw4HFFKVWVFxnc/9zOmUkDX/HbQRwKbcA9eGTOdsGFwIQk+o3pG7rp+AQzkPYMCg4lI8bXERYTzCAiImIfWKeyw6OoRIVH0a2sR0zf+IETwiJiNDE+GdMrxySPlcel+NwjmWHyaOlq2Hhq3HLwY0sSW3Tp3ZJPEAp4llM6tyQIe0gIimglz2d3XggSPQD0JBAhaCTCbCW1VEWtO4VzaJzD4zJhlOqSWkFWZgDVZTEBmkcHOMyDfs3E+bpQZIIxZCvTpORYXGVxp1ZoIn2fB1KbXmWfvvxiztlK2oOn0Q7/5mV19JIH1HP5g3evPPChm3Od2bdj/9gtyyillXLs/fG35U49u+eDd1U8t2/XO6mbKKSIgQVyCQIS0whSSEBAhOR0yzIwNXRUzIqQ6MYNIARH1BM7TfWNP3zu79fULKRvPYAIieKSMg4lOkmfBuLtPYDDpy2i5TGWlZIaSIClAMBvSN0Z0TXdvWb29jh2aZ8wCwpsINFmK70KoahFTKaATO4UxITOE3O1pG0liMUWVdq1LPHBTzdXvM5/87n/5q5tv/H4src/wroGk/5lzhuUn+z4ghlTQHajEQxMUW+mqh3J0iqNTnPIHquM7UqNHsnpmEs98a232lS/BaTyY1mU4Ol0lsxVbukG54urv/q+/uekH381QAxIEMgRcFASAFmVTDl9QSrlkhmhB0FIfcN1/47949c1OPJBFn6YeNfPoW6f4Y8ZyUP/teaYZt+a6u9ErZ5cyJAQELvn1Iw/eLPTvL3pUonJwIkxEuEJAFxC+APFJ82HR0ytCUPRr69cSBJS6MdNExExYiRklLLvNFYNLEGtDS8m4t245NGfvL2h214f3jz9zd2bF0iZ5ig8MLkaNC9AqpcwCpHmENxhz2d3fYkgBko0kaCJCRkQ5G3n2sHmnCmsm3RLEZsPGyRGNwGIiJHgWb7BYE+EtaBXIE5z1oIxwHlL1BFHwqKROcQhkhuQRISF8gTgXvOnHF5wD7bTtjWceGDi0uT3ukFggZ31rnl7q0B7r2fv+ofeeb7F0mwXtrCvl0hLndjNUn5x1iUlSQriEcBGSX8YMBCIkZ0aGZsaGBBZ8tTajJIiLECg7qGYCn/ZpK8c+Grvn15/FrMoTLDGd8rXFEAKkmiw54erjGYUvoBBLSRGRPAI8JESItyAxB/ESeZzt3zRrPTwXHW4jTNlQCSwpdCYThASJWtRc8GsFFnSU67rTQiWEREReDA6PLr2psPm1zyb8Hu2hkGFbrUJlOXu2bk823GQpsHck8KLG/NTx3tXHjxoYR6bhz1apbJXMVonxKp2t2JRJdKpmTdbBWG4oXrJ+W8ykql8xV0hMWkeyhkzVnqnaUdWerJMl2WMEh/29H8/HLBIEbYaQETHhUWE0+fDOwVrKLyJCRpa2+bh76a//xTbIQ1yChITIglfdjFmEDtvx6hblyrR7VQ656mrErVf1PAIiRITLkBAg+XnEHF6xpLr73SmPWuiS/puswmkBIiQWE9i06aDk7ZUQKPg01xgKwS8LBgERs2ND0yP67qQIFxggQlubIeejQwXDlprtyByL8zFr0a+dS9nOH98Suue6T21nq5YDk7rdBc3uGeM+3nZmLqxeiA/PutUt6BAQJUC8xeBi2qcB7ts+UiVhWIKUxGDVseHi6FCDJVsMkBhcQEQDUnOMqdTzTjthFBAmQqKRwIoejayYdiBFO4oQEPE5Q4Tv+GXt1I4WQ61Y+lu/4YTEYgKLyxnHrg3P9R/Y3L/v/QPvLpdStKyczYicDGirUVNnNoAwsRMzVHduBiREzYwOTY3or8ozPALKCKuJqCZLNCGe82o+9+pCd98g9uxpJQkREa2OoojyuQARUUXXQJ3BlHWZgEgJkspUUGCti8hSd54rqndO6ffWvYM8q8ghdChVIiRlhpRhRw+kFrfkfRqFVtDJMCzRZAkBES2GkCGxyJKN01uDv/rhP4+BRdY2Mbwzn1GxNTJVo1M1MsXZ0m9qTcEAACAASURBVHVnsukNcpGjAd99+876Z0PK+j/N4ZkamanaMlVamTWnqo5owRzJm77JPOcaMRMrmcM5Y7Zqy1bIdI1McSDDkQXOPuk6Muvq4REpMXgTkRmvKhgeu/EjbTwebLCUhKwL5Dnfkl//ETvbqVkRyHkG+LhFqYC/KR5mQobp0eFvzzP1qCXvVV8dV8qYiwGfMTh699nJtSuqHg0PlaOIbLJAgng7gbcg+CxuLvVvljw9EiLzXnUjdg0RTaFbK4oMXhkdmg3pxU5FoWg7kHJYP6HdIrjPyCwhM0Q9Zin4VVIK/J7qt9z4wz/a1XMs2YLYXMy66NeI9Kmycfe4Zmv0zKYp4qTo6/ssqr+IAEpEH9w6eAzzNbI+AYImAtXw0HRIJ3b2oaCJSBnSkrd/Sr9dZikeAYkh+ASe96h5FjRYRZwJF1lSgsSnkC6/+Xxi9WP/jOzrVjzcu/vdxXGnlCSkcfcrjy/xDp3q2/v2gfdWCim7wChPLVUM6CthY4d2cY1tGBAhWRkzTo3or8wzAiSaLNFicJkheUQ1WaKB8AnP4MU4mf/oVfTY0k9TeIPFJQiaLCkgRZOREBFZcKvqcZxHpAzJFgQ8wsUkfiFhlVw9mcGPa8SxhYipEbFMBXUig0uQlBhSgoTEAIm5grmNiFocy3nUikKIsmUWu9lG6CJiL8Ws0YduKW957XPWxnvOZkLHS4JrvObMVmhloJypgGTDe8gzvKpvMNEIj1dAtkpmOCrF0amaLVW1ZThbtkKPV2hmEh8dH7pmwKSq16rNIvnhWNGS6TiPAqXgm2p6it4j4phGYkkRYXUGL7oGcij80M4hg8PTSNokBrvgUIeW3vj58AkpqeiMgHF3v8BYv2WnKSEwFdTNjBm/KWaUdHTNOYGACBEBKUFeYIjSvvWpx+/lPFoedtBoiuLZPAKSTzWu2loz7p7R75hP0TmPqhm/eg2nqBaJkJAYfA6RXMhQGx1W5jNNlmwhQg4NjKs3twODLUTziGpCUIubS36tiMClqJW+54ZPz3wis5SCspMQISBKRJgcN87az7T9A5x1T0mzHRmO7zpy9tndGj5h+xRa5iDFI7IaMc0GdXIHT0TwECzGLZODO6QRvciSArTKEPAJLO8ZFJKX0Y1WOUGICMxBIGkPjdz9i98H9Amn9s5f/tBwfGvQeOqdVcveeGrpXM7bs2v9nrefF5NOCQIFuTwZHKqOGUUIREW34CtdvjKnIqthUzmovao2EzqqcUDsSiNMOPvbiLxAD3h+/v3PHD0Si/OQaiJSRIQMcQHhPAsKXlUjauUZQoBEi8EXEFZzn8upt1fNBy7ETG0EBJasxEzFgFpCZPebd9J+d8yD84hoMISy+Ba6g5/Lr+mGDSWxVH1gt+tX37voUKXxcysevHHlqqWT8liGA2kOT3NkpmpLNrw7yKHn+3X2SslXz7qqyZEam5LC6TqZqRKZWTo9a8twAM0QwbTumrPmTI3+znjd0TEJqVIZjs5wdDg3lChjmaotzZGpOs3WQKbpMtvPPL70ujPbXpsbd/OIaDBYydU7nRl96cjQTr1DSNESxBbD+MD9v1W/9qyxZ6eYdsylqXFvP89gEgLyN+00ESgHtFzUzH9DIlJiphYxlf3aq17TZHEBEVKCmoNUs29n9PbrObta7NTBuAwtC8hSsuwvafctjhk/haaydkd7zFDw9DcTGP/leAeXIBAZQoaUCEEbkdP6/eGz7yf7t82aDgqO0+dD6pazZ2Jw88KotqW0N4jmEahHLJNevQTBIkuwLy2bfXeVzBJN1ioyuAQJmcFlCPiYpeQZFFhSQvg8QzRSwQ+PDbx1Apu0HB1XbRlX76pYD/H0WcmjOo+AgPBmEueRtR0cmFFta7NEXRk8QLyRwPLuAUnpoRkgQUyGHb3MTyPm8D03iD27zo+7Y1R//973jnzwskt7uJXxtdN00tYXJ861Una5S/KbCem50WGx++Rdfvi6MUOIkKhGTaWARkCX+3VF2gITIRAgJXbl/Cbcgw2WvMgA9rmH8m+v+BTRTUgJ3fSlfPOSV12LWniEL7B4w30m27+pYj28EDfJEBcZQmLxJotVY+aST60sJHiI8923cTmSeUQ0GDznGpRYikegySqFN1DSEQ8JkQEiJLkU4Ed0qaeXZtatGtWe+dv//B//9r/+ZShlSNdBpkqmq1SasydrtkRj9C1d//JjJx89dPB3xw4v27P/uTM9lkI4K/smOCpbsaU5MjVL+ZOa5CxAM0S8ZI4WjOHc8EjWEMpoAinVd7xw0IdUgaQmkNQEU9pQWkePnQmmtOEJY6yAxUpWOIVlK44DJ7b+x7/6y+t/8j+rkBYSoBnFCn71zHhoi5p47SQhpNyLWcfZLetX/9e/AR+8fnjbm4/d8pN6nCiEDHLaIafouaTtyi2+EgwCJASWKvg0ClLjGjynK3qeqcCXIDEB4pKi2M92eJ3z+LmRG3/csJ5T2PlzLL4YGpwY2FxznJ3vVtitsKGo3TbjHWwkQBvSizHzPEs0WZyHuNwRysBbDD5z7oNWsK8V0C4GNU36xKxxz5Rp70LcKCK82TmJgQQBFzFP+g08AmISiHvejT1x14WYVYE58gqNFNL1uLXoHRRYkkegBXEhZT8FHEt26Rvp4AIkPk0Y5/29JeMB2LMpO7CtbNjTtB27ONI/q9vadp8VEcFDUkBAgqCZwHKegS9zwhXr1/NJsrT2GeaNpz5nQNbZJ6dImSVaLCEyQGBwCRGygjTrZvXZEcO1YRDd011ABBc35/0q5UfLsLuhgoSksFZZXGYIGVJZt6aGiHmIt4zHfTd8/zO/UYaUiHABEjykeQgkCKYCWnlsaM51bnxg8yR26HzcPA9xEXbIrUpX2YhZSt4vEbE8/CoxscMbB8qCTlFC7eBKWUr5r4AoEVE8C6YDQ4vWnuCtP2voT2KndtiH9nNNb3IGJKcAU8ajZSxexMayWnrszEje5s05XCUXnR854KTv2b7vlf4BOusKpnT+pDqY1GD+46PjQ2MTQ9GiJVGypGaIZN0V4aE+l/xOrunMcLY0R2c4WplS+5OaeMnKTBHxMhYrmCN5YzinCyH9vj2vm058UB3TT4+aRq09RP++0QC54fjwqr26jN9c8g+9uWLZOz/4bmzP+82Mizi9Lesa3vTSE+8sf2j1E0vefX5ZLYZzYWMjZqlHzQpfrxHHGgwx4R5sxCzK2vhaEkpAQmRldHh2ZPgKvLOyIaZE1PkAPvWox37zv6f7PpER2WLMVexQWb39wthQiyUbCPDIKrBYG2Kc8UDOsHchgVWtx/OqrbnBzS1376LyWCRxEZI1z8CsaU81pJsdszSVfIUwHlkVDU6JAa1EZ/MzGzGW/QYBAYHF/2g+DW7/+QWXWoZEExI8C5osJSKynrDkvFqBpZuIkBDRhhbHWOi27VoY9QqIbLC4gIiZiHlmRH8BmS+MqQXb8WLfxtLZ9+YhLiZoCQLldG8m8An3wNeBWwKDz0Mg9n7iWvqrP/iGMu4+kQUSc1XR9aWckoDA7Jhx+gq43VU3XDm563FrwTcoKvIGSKmyLsNnCRFZJWiVWZBxq5oM1UqASwhE7r5p6sCHi5BWfnQTAhERixCfxY+nezZPm/efT5hlluQhJUObyChYbKBMaxpxLO9RKetLPoHxV3A0mnFrI2apxSzVqAWRZ6oR08zI0GRQV/ZrSz510acueFR592DOrcp7tAWnOon3lumBibVPhh+/a8HRP9q/cXzs9Oi4ITJhjOSHoyVjYhJjy0SAUaVnbONVW7pKZzhbru6IN5m3jKbfnRrEy3Cc92Zrdh+ryVToHEeO152RJuxLJtYNWx7ed+T5Mz1X9zOZms2fVLMzZKZKZasgW1WssLBc1TE5QyeNOy6lqI1rly9besdrzy2/++57b3lstS3gr6edrYxnJmjdcdN1L/7g71c8dNfQ8S1y1lXwmydH6Mfuu/3Unre5mHUqoJ0KaDsGel5Vwasq+rUR89Gca6DgVeXcAzn3QM49mHMP5j2DeY+q4FUVvOqSX5u29Yw7+6dHhqZHhmZGhyrh4UrUxMVM9ZilESOacXAxNJR46Ob8gY2LQU1Ot7VKHV9kCBkSIksIkJAQpTzci4yFOfxG1bB9Fhy6ALH5MUN5eM9E/0ey7fRi3HqBIcu6bfKYbiagq0asImsTOyB/WoCUBCmJATKDy4gQEDEbNU0GDAILGsj6p1EredcNi3172kmyiQDPEgIiJYQ34sa8RyshWsFWtRjMF4ncuU0fC/tFSAkIFxE+GzGVQ3qexXmIS4yNdw3WzfvnISUzpIhwnrV2KhOPSkRXQ4pESMgJcCGgG1lyY7tnT87dLyBShBR/hV7UFUUO4BE5GzZNXpmxrz6kSJEBzThW8AxeLt54RPAsEFhCgpTMUC2IiwhrpsgJj6aVAAth4/mwobb7rdgDt1wMDPMJTIhb5ISpaT85MfBxcnBLxdNfi1gqo6Zq0DAT1BWD2kJQV/RpS15V0auacA9mnf0R89GcQn1z9Rfcg0XPYNEzqFAAJ/2aqYC+HNQn8JPVseHq2HAtYmrELJdZT8qvICVJAYF6BJ8OGj716Ubuva5+9IPzQVXKcSRXd45z9gwH0jUixYE0B3zsQLpiS3N0uqqMuKiJKkiLodNR/4MHzu32eoMNBmRtrtmEJsO8h9OPHDq1qqf3xIjHW0myQuTrMUP72MFUhcxwVKZKZar2FEelOCJTtRVqdNryiXnv+2vXrLqw2P7jpUvVSv3ee+8bDxjFJCamaG/fvvzrz2U/XJd2mu/51Y9D+Kms2/Dakw8d+GjthZLvymOywxuDgEdkzqNqQvBlnu1mXoXrp/D+Cj7N1MhQNWqpRMwzY0PTo4bJEe1kSFMO6Ip+Q9FnED2D8RVL4KqHMic/mCKPlb0DeY8659bkPQNFz0DRO1j0aAoeTTGkGT39QU63a8o3WPRo8j5dMTgwaz+R7tsMT7w3pdrKHnlpdkQP8ZM5W/+k11Dy6cs+3aRPX/LrS0FDKaQrjWgnQ7rJkCHv1o7TgzOjhtKYrjVqDj91f3XjS/Xw8OyYcXZsqDo6XAlbpkf147Y+LoJXo+bZqLWScAxgnns2a3Jxfy1urSZM9bh5Ojhc9BqaMbIZxRtxQgioC9rNMmPhE+Y6NDcZq5DA6zFs3DXAM4BPEJcfFGVmICTAPEsU1zyZfWMF5xrkESVCqgMFQuQVr8QVqkwlYi77tVfGzGXuXTNubcSttbhlNmJM2s/NRs2zEVMlbK6ETJWgcSowPOnTT3p1Ra+24NcV/ZqYZmeuf9PotufY3q3F4x+O/vr7qbefTZ7ZmDzzYfT0+5mhPZynf8LZl3YPzIwOV0eNXNjERU21uLmeMDeUTMIQPCIbDHF5KCohIF19NAABkk0IJlzfonyiSNtYuZhpIqhpp23NAxt9S25smXvWv/DQxi2vFBr+jEJUrjoynM2b7E9VyY6tZ82W5ECGA+kqleJ9nkr8DbXmmWPHH9t/4Mkjx1b39+/3292zsbQQytRt6SpIV8lrxIyXHUh3PN/odNWW4ug0h403aT/SvfDobTf+04/MGHH+/MKlSxf/+Kd/WfvKarfuSAsScoZ+a8UjO2/8uW3t8qxdv+y2n0aowZeeuPfVZx9JeY0pStVK2a8++SBQ7oXwpUTTNS+y5NNyEYuISAWRJUBCYAB/GYqbpD4NGcbfWFZ84aHfx3Fla9ZkKR7RIgQixASE8RDwjENKunOuwRYDpAQmJwieIfjuru1CZLh47t06fZJHtoJPUxkzcgmslsBrcayWsHJxjItjXMzKxcz1mLkWsU75hktOTS1qmo6ZGlHrzObX4VP3CCFdZXRodsQwO6KvjgxPBjRp8tz0iHFyRDc1okvHAi/sOPdOLz4dJkshfTmkKwe1Ew5VmuyZ8g9N+gwlv67m7IWn35ny6ya9+rJXXfKrJr3aokcTtRwr+bQlr1o5gEteVdEzWPSoC17tpF/VOPiB485fTfbtyflVRY+q5FEXvKqiT1P0DBbcA8qxnfeo8l51xtGXsB5Xvn75KnUJ3sWAuhTQlP1aiJ2YGRmeGTHOjJoqYxYubOFiRj5ukRhMCuua1NEp3a5E70eS/dTU4Lb5qPlikp7e+AL73AP/MjY0H9G346Y2CyREzYyZZ0IGWVkWsziPcJkBre4QWejy28ddA9+6bAACJCdcA9/k5iBASoC0CPE6Y8x7tUKS+mzMknpiieupZf/zL//d//rH/8/PGlJ1Os3ZM1VblqM9yUFYoVMdK1y70pJkK1S2imc4Ii2EohxDZfzBShSKI8kmyNStqSpQGGkpjr5GbeZFg+mqLVW1JWsKas2W5sB4w35as/uv/+ov/vov/+9nnnq2WCotLp4fHQkuuf3mSpSQGFs7SXMxS9/yBzf8+H98supxj+rwhE+/8eXHt7721M71z25/41kuav0aMhL8n84P5QgBRY/ibtn95wiXurBfEeJ8SD15+oP6gTeZB267yGBNRQ4CKsLkQEB4k1VA9ZSM7BlXX5PFum003mIIKUHIEPCevmntjnmGFhm67NPXoqYGSwiKTCbCJQWonwAK0kmEoDpmmg4aRETwiBIQfV5zyLvkhgtetchgIiQElmgxeDOBlQOGetZTTjqm0j61M7x0c99INNBCpAjtMgQ8CyqR4ZmgWlIEyxFxIWYqa3a2olaZscsMKSBchKTAgLxXLbFU90DtKLmICPAs2WbBpx6t9+6baoc3i2lSRLiESBFSMkt99YYDAZFczFr0daF03YT/5csQISEgM6DsGGwzlLIhkCDWRlg7rhPtJ2cMnxT1u+r0yQth06xXJSZMU+Bow3m6Dck5W2/gtusXDSfEJOARITOglQDVUeNMUC8hXMHsXpaKv7yvEyDgGWLC2f8NdnGXCxMq5/kaE+7LB4nkES1AUk5YC06VAMm5JFhUH7LdeZP++ccG9q2ZnCXSNSpZs2eq5AQHQqw6OUWlaliaA9kqnalS6SqVrVITFTLDUckaPVG1h7NDiZJlnKPGK2RWGTpX7dmKLVchvhozVTrD2b1IleHs6YotW6VSNTxVo9McneXsTJ5a/cKSXeuf2bXlo+tvveeZp5986cn7Rk2nFzNOAZJNRM8lgXTkQ8/TD/yBdbcy9krUPBOxtlKOVsrRTtlaKfqrdwEIUJm7D3x9K39VFVdwD3xlqYLwrvUKISJ8LmFpmA7X960bu/FHF8MmAVpFhMmMsie57EOGSxCTWGLC0SdAUjn2BEi0GUqExFx8qKDe3BpTKzbOBZ+Kiw7zqLNiU9aaEqP8L+ARziN8ZmxoMqSTECFDWoDUn7wqx5LrW+qDcmeUh8lJuoh8h7TWpw4OL91renCP+f5t6mNmm5h1SQwQoF1EmIDoyphlJqgTEeARECA2j6yTxj1NcKTFmNsQFxEmIKzJ4Dn3oIjIL+HhqDNTaiIgQ+xTBhRefir8/CMLaYpHWAsCBUX/tZaGrMWxgld99QdxZVeDAI/IrHuwiUgJEQsJk+zqqRj2lDW7q+QJedQwz+AtSAiIKni1jahZCAxUh3a0IDiPQG7148l1Ky8qIgGQEBBRCQ9PBvU82+F3CAjnWYxnsc5cu6vhNHEtFcKvXmTBp65HzcpbvcaIFSljT2rC2cezQET4xQTIv/Z0/qVHp0x7Z9LaCY5M1mxpjsxydDClRzN4hiOVvJGqgZTCouFIxU83WbOP5YfjRaNS0aU4pdoCaY5McfR3uloBIM0p6GhbJ2aUrSdnS9boVI1KcfREwzk5Q8SpkycN7offO8oEgMRS7ZRNQEQdUTwEbRZfOL3Fcf9Nv48SPAtmRoZmRk2KMoP0NS6AwOACBA2GyLkHvylmBAh4SEoIFFz9QgIT4ZdUe2UdLkOsxRAiAm2WukCcC/70u+fNxxYRziuJBVF856MCAsJbjFVAIOcYkBKk0IWfyAwxD7EZ7FCDOCKxmMxgIgsKflUjahIZBcKoONoCASlJT8GwYbPhoamQTkCECCkB2i4lrCPPLql/vKGdonkIpIyPCAR+t6d/2ccnBqiAMxB2en2JmL827hW7qv48wpWmfCpo6D5SBM8SQlg/a9o/rd5e030i2E5LEb0MyZJTLUGiCXEJARlifFKZ/ypcHdBKkgtnthN3/vQPUasIye4GXfHhubwlxEVE1BJYviN1oAjJk1IH0wUU+QQegSZLF10DYkBdMe8vabfNYofloG4+gbcg4CFQmA4CSxT82krUIseMk/0fLECyzZKyfp/zruv+mewVkaKdgHNhczGg41lKiWG+89EQl8XgFY76uFstMV8qSPEIKKtMAQEJKUKQdDmo4SLDAsREhF+2ElEOTakz3CMkRE44++osUWPxOQT+QKuom38yd+TDovtEgXdN1G0ZDqQ5OpQ1xKctXTUm5bGnL6eNNEelamS0ZAzn9RkFfcNRaa7D60xy9qtjJjlLBVLaDGdLc5Ri6D5eIZXwSleIco0+adTd9/6pAWBvIkpiOqc4j2wSg7cROK/eR9593R9GLAIC00HDzOhldv61Q6IWx/Jd5v03xYwIQd7VL3aOFvLybeURUJyJeESKiLw0Yhq94Qez+9Zxw58sxAxzqEPwUrYTfMezhZxw9IsdUVnAQ7yF8IWElR3cNj+mF1lCufUFr4GPWKUEEBClVEc8JAXFeQsqPRI+MzY0M6JrKfwzFiwmqcnNr+aeXvI5xJtZ75YB6o5NqgNGW3TELqU9AiQVtIt0xTirg6EOD08F9V/S7BAmImsbEXNxTA4aavSp0tCOgvbjzMBHUlDdhniLBZLCwu/Kdiqw8Ys+DXHbjy/pj0uIFhEQIM6zuNBx+FD2kriECD7eiRkJYgoLQICUyAAR4iKLtxBojQ5x+BHmxJvTpr2ib2COwWRECEnsMiCyu6EnJ/16LmydT+DF3vfPM7gMiQsJHD6zpPzBy+eTNh6REiTqEeOkXyV0DXMkiMsMISeodoJqJYiuciqYcGkEhpIRpvz6CvitxWASVNQOCB7SsyNDs6NDX4JlOjGjVM4d0HQbUgXHQBPiTZYQIX4RkdymV9mHfqNe+9SWHWtKfBDVqQxHRbMGVMYzVXuaI7s8TQVs1nWBr1LxEjY6PpTh7N2/pS+H1ldiJsPZ4BQRyujTnC3DUQpwbaJCZap0irON10GyMXLPmg0vbdk7ESbEBN75JDqmF1YZ4edNJ4g7fv4nn0FgwaRfN3uFosXX6wElZq4qFa555Vz9yskkdjXsZAa0mA6wQnkDn4WxwF3XzR7bOOfuLQ1+LLnPyghIkJQgxiNcgJTyjE44epUyXcGuywhfQARvOz2t3dFmLPUkJrLOUsjAQ1xmbRJLCRAXEpiICEU7t6v/j0+PDs+MDLUYUmYIxfaxPXhg7J4b5kft2weo+7br/dFYhXWU/DoJAhFZmywhIOoqsY4rY4ZHpJLNJAQEBJqQ5BlChvg8MvNxw4T1YA07UlRtmjJsFVy9bZZudA4LQoCYyBAXIEi/tGxyw4uLiGoinIdA6JzHZD2pDEWIJgv4BCi6VTKkJAgEiAsQE1isxeLt2BBHHy2pt0zpd4je/rLjbEvBp0KMh1/32cUliE8FNFx4eIGxlHXb5BG9jPBWkm6d3k7f9Yt/CRolRAkQr0VNJZ9KYoEIKZFxtBhcQlYBkmKXgipDQoR4zqPiExjPKkIfuMwQCjynG5+4BMFM2DwZNPBXiDR8ia/pyhW0IZVzDggQiAwhIryRxP8QMfgfvmn93/z19/72PxmpY6kGnebIyIQpXrR2wqNL0lQAml0ZDQCnrF3Fpss0GwWWSX41z3B0oqyEly3NUakaxdZsqRoxXqGSNTrNuz88+P7/9Vd/9b+//13WMcgztAhJ5YMRISFCTEL4BaqHvPNnf6L7BBZM+rWViLm7KLg6ZpRfVWlJvzVgcAESylyF7/AfcQnirQQhQYxnrWKXgj8XxmPPP5x+/6XfJ6x168GSdsciAiJDShBXPvUmwgUWTDh6L0NFLp+di8haIw9XhnfPJ7FqFN+14YVdb63e++4a44lt7QmPDHFZKQbYjsleExEzI6bpEYuIaAlZW9AsQOySU+1begvbr7757YFgeJRP2ZpR46RPLUFCghYBKbg74ptiRkHyigwlIkX/28KzFhGRImNvMqDoGJiHtnYCzIX1Bd22tquvzeI8IposIUKrnKBa0CYd3ey855efj5qU9NJiOnlGgKRi1C4xhBjH826V0k60WLCQsAjO05PqLWXtjqbtzFx8uIWsLUjmneomo5RPhAS7fmZXZHgegcmQbjY8JEF81n6GI4/OJSxthvwsZAk98BvpwMY5lmgmwSxD5XxDEqIkRun7cZ4FPAJNRDY7SkNWEWEl7yAfMzUQ1URkBxSDrDxr4REQWbuQpMQkOR3HSz6NABVlAlyGuLJcFiG4fNaILJ12D9QZQmaIFkM0WVxKEQu9uy2//L51/ZPlsaOFJglreLxgjebNncKMuwxQ7vDP0hyZrtrZWRBIqzM1uqOBVrV1XwCurs0ieVO0YE5X6QxHZaokWyeSdUuGI5J1Ot/wbTp1/K//+/dVx3fnRoabiBI7hBNFDcQmQfpTj9Z+zy//ZDopJsmyV1uLWrvIrmvEjIhAJWIu+a8tgSV2q3CewZWYUTS4RAZX+tSmMlOGBM8AAeHCmHF886vwmaVz+t3T5j3nk4ScIvk03kRWiSFbCeUTujpmeEXSjgELDKhiRxrYgZxf9/CdN4+Cnqil58OXVh7+8NULOfdc1i0kbe2sYy7jaCUpEREzIdP0iFHx/FAO499HSc8Ly/c+sWbNIWtzIiQgvBk2Tnp1EgQCwnjWKiCCh7YvVWkQwSOiEjFeUZsBGQKZAV2vdsX9j2wyIOfSSNAuMhTPAmFMVRrcMs+QPAINFhcQ1kpQEkO3sTOWW37wmfZgi6X47i84lyC7QGCMR0QDYXlP/zzCW77+gkwRdQAAIABJREFUGd32ct+HDeLofMTSZugWQ/EQNCApIXvOqWoweBMRPCIkRtHUVW6aMpOkBGSbDBhnR60CQ7fDQ9MDW+YYi8RgCywu7nvX+8Ct5xn36JjLQOEnNSqfz86P+5tJsomA4gEqQ9BOkDIkpbSzmfUVRrEK66plfPWsp5FxiymfmPZW0/5weOQc5tipwY8bLMmYvxjQy0lKYEkpSUoQa0FMUqA6l6eIiMx4BmsMITIKnROXIfhDgk68uKy85vE6ODTuP5mvOxJTxtGcPlO7KmboLnKZTFep5CzlT6oViEyaA6kqyNSUl9muzjOj40OJMpbhbOkqnanaFAEotg6SHJXk/I8e1G88R84XRnOuPgnhAgN4RPMsLkNCZiiJIT4NDnvvv/HS4F4pSZU86nrM2rxWzFxuV2bDpnLwWspJV8RMk8HH3YMCIjs6XSk7ax+0nNmBn9tt79tTDlnn88GM61yWOCGe/Xjs1h99bj/LxS1Ht7/17poVlrM7FyaccywlQdBEBM/gE47er7wH5bFAZDuON7FjheNv5r2aJx+4axY669B5bOuGIx+9bD21df+7Ly3kfSPDx9977sF2hpIZbHpkeDoyLENKZggB4lLGCz2Ok6veAPc/kI/4RJYWGKwaM5V8WgHaeUQqpuRXzrK+HjOdsZLS/kJa6Z141tqElgl3vwxpOUHxCG8hEwcOc9ihNkvzCEgIlyAQIFX36+GLD8+89fwiJJsQbySJFkMoQiIN1iqy2ByLyRET27O51PfRtGlfa8wgJymepYTLFQ7ERURIiCg4+6V4BwHZZHGBxQQE+M7YQKnGicqooTJqEBExh7DJsx8txi0CIlop14wNP/Wb2w6+tOH1k9gWNbajV7f+5PDaY0ZuPNyEpAgxEVklhIuMqTHhP2kilu3W3vNx39Idmif36lYcHHrxmGnV4eEn9hnu3a5+7sjwJ0Ok1mHbO0w8ud8w6jKf2v7GvvdW+Y0n53J+CQERYgpjSglpGYGyR12PYYqeicTgEgQtZPsMP+e//Rdi3058xysZRpev0yNZXYYj01VSKamyded43T1ed2U4R0Hw5hq2Au8bzRpyDXemap9qedC0tST4cw2PH+mv7me6TGjb5aFZumpLcbZcw+0qRu7++JgjzLQYvOgcaCmUDKhg+JQq03phzDy27LbFE5ulJFVwqRoJpd+4hiG4EjPTo8NToW+EDIqQECGoJ3BlttZSDM3Trj3vvfTSk0u0hz44t/PN+278aWD4VAKcdJ3cNLtvQ/TG72fVh5fccVPfubPhkeBbb6xdu3yZmLKJrEVAlMCAnGvwsnCZ2O2hW2HdRO+7DfvJOZaa8Olv+NE/rPndfaseu/3OX/zAfHp3Lel+4KafFUbB28sfGD66rT3uEBE2PTpUGTPKyNqC2BwDPOH4XZt6B3aeDN9+y6WxYZnBmoiajVvKfpUyxWpBa5uxfr2fuRwzQrff7Xq14pcH5U0GH3f3K1pnTdYqsdbFhLnY++H5sEGGhAgxnsVFSObc6vkzOwJLb7wYHBYR4BExlyAaHbtPy/yooXhu+6z2QMFydB4RMurozYrIKkBrp7VAhJSk5zJuRPWN+3RCyj6XdnTuUkdnmZCU+f6EY9yvGSVOz0Ly0rh9ZuDDVswgZD1WV2DllmOut99ln77/AutusI4JzxCXj6w8rOkjaDHrk7tz1HaSNnuDqw70Z5KRXNQ5EXFOM/5szMtG/KmINw999axPHPfVMoFKJhCKo+vWn7zl5lu1vSfthOmN1c9tWffCfC4kIiB1bH86N3bSo6lHrAILmoo3MLLyEPuMJcvbXyN+9cMf/8W/+8GPvxvPgUBKn+GoTJVOV2z5pkcD9r69bfnGT56P5a1bD7++5r0n3t76ois2uOPY2o0710Syth9e/3dn9fsmpfA721d+J8PZMxyZ5kCqBjI1WyCpTc1S6Y7iBpnhrJkqSHP2TC3w6Oqnv/fLX2QSzlrcmvNoRKiAHSwiJJrQoZRq56MYfPpeac8GmaXyThXPKEMCvGNddoW+nnKwTY8YpkcNynn/5de7pi4yJCQIGgki51HJCMgQkxhCTLv3fvjaqe0b2lnfYiG8771XT2xb7+7bcfadVZcCw9Fbf7rt3ts0PWf/7d+++Lcv/vWLP//rsvvuDVh7pCQuIkJgQM59hdifMl2FgPf0NI2ftBEpQGzco1lx311y2jNfcLM+09Kb/umzSmzDioe3bXjtqXtuaiK6lfVNxqwxcG4qZGllnCLEpaR9l8H5u8OY7MXGfvvLOfPJFrTyEKtFzZN+vYhIxZ1GhITMfDl2V2yeKhHjZFAvQlJhXHWlqjp9tvLiBsQnXANip5GgRIaeZ0jZpytqNp1nsDaDydAqJfCiV/MHvx7c9fO5wX0tREkMkBVnRRaXkhhPnGiA462UNeM5x3eFAi/zIhV23XySqkbBygdvWfnI7etWPrTy/t8Ehk7MjztElpBYILBAZEkRke2JwIdrVy6797cvP7/int/eMrB/Y50+KoQMpC/0zNazvnD4X/1G669/cF5/TEzSGVefmKLTMPj49j6rw9tMj4iQltI2mGJXbD9t8vrFtG12bKg8ouUhxiOch3gTAgHiLUSUGLeGsO4cGHrtiP6/3/I7vRn78xdf/PnPX7Qlcdm9dxVGcAHRIqSkpG0u6xSSQEjTBb+uphjjQFxCuAStAqLqrONS0Jh47I4N/+Pv1r3xbIH3BVODyn4mW7UXeN+r7z2mB8fH0sSUHB6wfFJsjj7/+qNWd8/Rgc27T7w3wQUefe725WuWDdvO7Tn5/neyVXu2CjIckazhqRrtR7rMLJmpKhwdKl2jMxVyQnTvPr35L/6f//DDv/9vuaCJi1mKfu1X3fA6aWQhQUysXlb7aM08oic6quS4hHBBsUrsxAzoWBwzxHRINztm4CHBs8rDhAsI5yEuImI+bp3Gjsgj2nocy3u0EkMLiJAYfC5F7/lg7bP3//boprU7N6x65tbrxk5vOfn6o5tefuYColIP/fa963803Nvz5z9/8cUXf/7jn37/xCP3jZjPSimMR0QzhhXduo6zLANaELQgLkJQpc9JxNEWIkQIsh7Ng7+53j6w39a/6+M3V2547rEL5ZB7+MQP/9t/2f/+S5+VA9vfefnhJXcu/90jD915q/bAR4s5eyUfeP2k5f0Bz+dRKvHMkumd684jQoDEbMxcDug6krkskJNgLgnaCLRYSmZJkbUJLKiGTZNBvfhVE+arriZDTDgGRJZsskSXJY9/ypjLp9+qDu/j8KMV2+mau2fcemw+qGNX3T/5+pOLMetc3DoXM8/Hh+cS+AIyTeo/ng+peASyrv7LZLIrp/wCg8+lba/+bonp7J7qmGku40zQg/fd8gs+6ZiN4oN7Npzb+UbSpVocd+qOfLx2zcsLi/Off/6Z0Gws+e2NRbzHpdO8uHOA9vuEjOPTlDOz9pmJ1Y9eSIBx14DAWltp4I+MvrhHtavH5PK7rR7v0zt6zlodQtreRFgtbCwGjQKyip1jgpQQwWUDa/edfUfn0dvtY2O+5599wmQxfPHFn//8539rt1vPPHJ/Loi9+PAdbz7/2Hurnvxkwwv5gEHO+T5ctWx6zCh3hYckhAsINFhqniXl/t2h3/5cYMz5usObVKVrVKpGpTlboRFYtf6RTbvXLX/5QTV2aFIM9Q/veuK5e3TksVzdnW86y+Lo8jX3BxOWlWseenvzK99Jc/ZMhcxWqRRHpquUH6nTHJ3kqBRnSyvSZ1UwIY6++MnB71130/Ftb1+Y8HNhSzmov6Zl9hwkptYtL65fPg/JcecAD0kREV2hBqLJdohiXbA6ORUwVMZMMgRyorPSkiDRhrgcGCwMbBWHP5kd3skzlrxHK0EbDwHP4nMZsPeDVz5Y+2QEOwn1B3Oq7fMBdf8nb25c8+SFFFVe9ahz9RMr771DreqLhce2bP5ozcpHhKRNaV5rjDnvVZb9uOJKICNrCxKTlqNt56k2Y21BopFy7921Zev2XWvf/WDLvv25VLg97pxlwIN3XJ/1DZF9+5954vHPP//8888+LebHly25k3ENOWOxezaeU9tGz6fI3LbXM08t/SwJREjPRvFSUN1irC2ISSmb9uDGnk/ePr3rnZ5db/fseiNJ9bZYnAsPTwW0V547X6tgiSYkJpyDEkvyCBMhKTNEC5lnrAdnjXvmQ/0t75mm61TTdqKg3V017he2rond+iPh7KZZ1aYZ/aZp7cfTmt1Tul25gQ8XEmYR2XOOb7SsqsaIu37xvUYmUPKq+ZhZSpErl90dtw28s/LRretf1p7Ys+P1Z+czzg9efXZ4eOjipUtzi4t//OMf1r76am/fwO82HtUNm6Wka54Bc5C6ZDltv/2nC+ZTJc+AwGAyQ7ZY22TS04c5NpwjPuonPEGflHa3GasI8XoEK/mGFHECAQIeUk1EVCYCrx88fSbA5tLRcRgkLfp7b73RZ3cycfjeW+s3rHqskQnc/Yt/KEdoDpJ9B95fv/zRS5NhR/+BahQTEcGzBI8UzKFNgjTPYhfjOLN6WWLDk3yVCrKaTIVOV8k0BwqS08b05uUR3NvzzrbVp/S7ykL4SO+2jbtfZmfodJUqCqFn19wFi2QQmW6+52ffSTUcWY7OVGzpCj1epf1IxdYcbM2ertLjNXu27sqIoaGJ6O1bNEbK38o4JBabHh2aGTNeM2baEDQ/Wsu++MgCQ+ZcKhGSfNeBWSkzmqiDPeFZTGCJckDPhTEeEjJDiAyQGXIhbqlih0raba2o9lNmuKDaJgZ1JZ9eQLQIzTxrkTL2ve+/dmb7a61R1aRqe9s/0Bp3nN6x7r2XnlxM2aY/fj2x5okZp/bAljc2vrrScGSnnHQssHQ7QYmI4hNY2acVWYpPUvWko5bycCl3I+ONYedmItQkG0yiEOGj1x3uffGg/q1eas1pcsVelcbuXrfmhU/eenk+F9r77kuDfee++OLPFy7Mf37p4rtvrTtw8tTdG3s2Dccmc9G5NN7WHQj9+kcX47jIUJWoqRjUtiAQGELIutyaQ9a+Iw/e/qtTO94he3dXozjPUsWQaWbMLLHfJlUlMPi4c1BiKUXhdi5hnTHtq1gOzSNCQECGeAvicwyY9qgbcewP/mHX/TdL53YuZGgxaZWhtR3HF8Lm+bhFRICHVM71jTFTi4Mlv/zHRipQ9mn4mEVM2lY8cCdr12Jndj+z5LYNLzw+dGrPYmHErjr03FNPlIvFtizFY7Ef33jHwzv71UOWSez4lO7jKcOuGtlzMTQEX7xv8o0VFadWiFNtSPCIFFhMZG1CyiGmaJFVJAqAiEAjhk+6VQJUtpmKrQPRYu2Yy7figO6VY4bHD+rXnSWdunM7173w7uondUc3ixk7B213/uwf3drjgaFj29984cSud9p5/703/DDrHpChtcXgAqQaCIiIbDE2mSFllj7vHHBc/33LBy9EkJat2VIcleVsJcH/4YFX1m17Yf1HK8nAwPHBTW9tWbF+8/P0qGokq4+VDWgGHB54N5TSJYoE7jv3ncC4fmxcF5kwhnPGWN5kD/fGynh80pycxiJ5y5ZDb+8aGr5rc/8eLV3JBuegRYJYeURfiZhFlvoSLNi9ZES2924cffLu83Gi4FKJDNldQgGJAV0TZrzTSrJg2q9phIckFpMZfB4RQnCwoN/OUccXGFxkiTkEquajAnZ4JqAWWLKZtEiQWGSd7rO7XIffnhrauxAxSSwhpWmPer9q70efslTjzM6Rx++d9Tjco0HHiN8Z8jr8TrvPQXkdwE3b3A7NkNGAUwNm7OyQ+ajKuOecZteJ3jc/3vv2gZ71BzUvHdav67WeNFoLyCdkXM1xnz008twB1Qu7T0bj8blc2GM4+uQTy/hmc/HTCxDCpx5+kHK5l3188pkD5j06m9Xtm/bZg7f9dI44PQ8JLqL4dmAiBAKiWpAQWeeaJ+4OWXrP5/2mY1tef/bBV55a+sk7L87lvN+aZ7CcY0CGNI8IGeEz2JGm+UCbtcoMITOUooXbZkDZp65GrReRLfnWyvzqRxdTjibEeRaI8AoRvSSRdfVei9tHSJBoZ+2bXn364KbX8/7hBnRhPfsfu+OG+XxAffBdxqH2GnseuPkG1q45n3MN7nt/5SP3rXz84Yeffvb6l3YM0kE5HWqxQEbW+TGdZD/bsO6fff/JyC0/rKsO8dAmQUpAQNnGSAwmQauIMAlaBUjwLMHHrXm3pomsylRNYK2ighJKOyoJRzaFtqjBLj2dH7FIWVoct8sZSkwSswny+u/97bFtG07sfOeN53/34boV7Zz7rl/+OOVQCXGcj+K1qLEaMVTDxuqoqTJinB415OxnPvred0//8B8OvbN8JGsMZrSBlGo0rQtlh8lwf5DRR3OWRMEYzRnjJRBMmTxQEyta4yUsUSbQtDU5a01X6O8kKzSassJJLDGFxUq4LdyfKFljecNowb509cp//x/+37//6W0qozUdshT8gwWPqujRJKwnss7+ok+jUIIm/ZqpgHY6qJsO6atjw62jHzse+PVcwDBh62/ErLU43ozjPIOLCcAzuDLN5BGQWGoRgtzQ/vG+LTJ99nPGPAsOloa2t0f0bUSLkBIhOQfBrPlA+vCrrPbjprNnLmJsQ+xCxFgx762BE4uMAiQjZGRpJ0HZo1lEtrJVjd952/6PD7zWQ2zow9/qx98cAOsGyPWD4B0Vsfas8f1+sHfYc8TqOg08fbaAwTvi8fpMgz2xsG88HpxGHjnrKLgGxQQhQ0yEmMxS5UzogIl8bn/ffq0hxCb2Hzm0/PHHVj75xPJH7gf9h+Zz/gwK9NP+d/sdj31ifumDUyfvXJr65MOFlKcWJ6phcyNtq7P2xbRnDmICol59/M5R85laAiz51U+y/qHyiOnRO37lNZ78ZgARUUfYhHOgzdglhpyD1pJ5T9vX30oQIiRaDCkg0GQJCYGSX12NWlqsbU61P3zHLz7zGloQKDEjQFK5eCVmlNX+10Tn5BTVSDq3vL58zWNL1j37yIbnH4Vuw2IxgJ/auerRu95c+eDmtSt41tmC+GLGVo+Yo27LfgP9fh8pjAfkzlJfgZYRbZb8zHI0es9PMqseOc8CiSElSEoIFxAldLaZhMDamywtsIBP4BNuTYNVlNHJZhxrRPFGxFoPG2thY3TU9/SOc5Exb4I4VwxqyyHdpE876dOP+4z3/uqfCmFiJoZFSdU9v/7x1Kjl9ut+FLSeKQb0peDwVNAwHdBWxoZnYthkgppJ4HwW6De9rv/h3/U8cms5TySrZJqzpWtUukamakSWIzIclazT6ZotwynqM4bOWqaz1iS7O80Kla6QqRqFOLs/qR+vkpmm58yI55b1B5567DGf6ezcuJtPAkWwQoRUzqviYlYeEgr1tB411yKmWsTEhY21iHmhbw9+18/a9oEM6JkK6Sf9+rJPU/APjgf6Ch5V2aUpuVVTnsGc8RA681H4+Psz4DQ6/n6qd+OEbkcloJkcMUwFDVPBocqIsTGizw3trpg+maaO1K0HSurtecO2nOrjmvOMxJI8AqIiowFJARET3gF+IvThzpP0rTfP6Y/xGQ+fdDdZZzPlqKfszRQlJ8l6zDIzapKRU2ApkQUyS4uQmhvV5XW7ladThlYJYRPOHp4hmkih1mAitIppR4oJHrM41xzRvnmkf+fpgcOD+khkVM4HJBaTGbKdpIS0bTIVTIR8YOPmE7+978hpXTAU2vbOmqceuvOZR+7dtv6FRgJvpR2vPHbXiOXshF+/7K7fNJN2EeKvP3u/4cQ2+Sp88RUXj4icc1BCNkVHdwo/JNt7JYbkWVyCuIDwesoqsHjJr6lETQ2WvBQaGnn4Fv7Y5gWWbiY7saGIp0ksyDv7mhDnO0hqois5q1x4myXnM85xr64YGpLSdCttFyE4n6EbcctMxCpn3K2UXcGz8JAk7dRTu9TjcExAhBC31BOWWgJwMawWM1fGTLJPVVj/xMitP2mDM5WgphzQlgLass9Q8mnLXvWkR13yaPMeXd6jLjoHosPH8n513qPNe7Vlr7rk104HDLOBoZnQUGrMvXrnccrryTrU1TFTLUbUo4QQA5UouO57/3nn2yt2rvvdK4/ese/tVfPj7od+/Y9JR6+Qtjey/ulsBKGYayRyUmfedrLnhNbkHwtJ44nUOyu9d/2M856bqNtTVSrFUdkqPV5RpDQV61kqzeHMJBbK6JVd5ZVQgO+ka1SqastW6EyVZKqkP63OVok4H33x7ODHQ34+GWqlAa8o/bCK5jfIefobDHFNpRgZkr+3njHd8ePzDtVscJhngdRZzBF1FggIW0TE3IihqN8zO7x/IWzMuwYaCWszpudDGjGGNWKWetRSjZmqERMXNtfCQ9mhvVPDh/KOwemQfsqvrbh6pmxnS151zqfOeweLnsGCV5V3a3Ietd96wusGz206677v4endb88G9CWvpuxXFf2qYkA7GVD//4S9Z3Qc15muqz9z1jlz59x7xzNr5swJd5Jn5LHHtiQrZypQlGSRkqxgJVqZirSoxJxzAgMIEEDnbnSq3DlndNfeVdUJ3WjEjhW7AVLJcpAt+/6oBkVJ5Mxatbi4SCygG13f3ru+733fZz5snPSOlbyahYhtNmaZT5gWYtaFhL3tOjmj3SxN2Bay1nba0c6inHuok3U0aaSTw4QcLgBMyDklGhdZ/3w+PEHHDf7Y2ydNa/ePYbhdKXgkQMg0JQJCYPAeS/aQIdcN123ba7xq1RPvbHi33WzIknT44L51zz/WLqdeXLMiaT/VLfpW3vhD7bEt6OjB+266qhS09FRFwqUuGRAVr15gyQ6LKhCvk4MSfloBKM9gIo12AN4BqAjwqbBpIeXo5MhzNFXa/FLxqVVLkGrmnK0JZzuDdNL2RsbRTCF5fGg+aV1I2Wbjlv4VM8/G1KXKOBsxzISNDH6m7BmbCepmgrpaQF8L6qYDukrQUAloaz7tlN9Q9WuyMfQXWw/uGRmfjtpqQW0taJyKmqfD5pmYaSZumo+Pi0lLe3ATs+q66Q3PdQHanrC1Mw5+wslnUZ7GBRoXaUzKYSJAlRxS8Y6KLNoPRAe4xCBy3whEiFzQSrl+tlebjPpFmurSzi7AFMbdrcaTPnPSZYYu40wKlabi9RnORnpGHM4B4/iOQe1LewZeOnjmzVPmw46AIzZxDA29cli/bvegddxY+GBd5JXV0hzG8gjbQvNNslQnuSbJtohCQ1U3o8w8HuGMhaYr3yCWc9DxfJO4otDCuSZVbLhLDZKZwxIFLdfEkgrz81Nje51BsRCUgFMG+FIO6faljXjZp+XpC/G7pARUpSAqA1wG6G/cWvtt/3aOGJ1Por1yYCnvVte5LnR9NGFfcB6YNG7vRnU9iAkcUfJrhRwh90X+fWyQCEkR4BLEu5CcRY410aONpEVaHmxLNCECQlWzyjSmZoLxAGODRhvp3jVoZV56rvD+Cx/nCDHn5LMOfsLZmXC2J5ydCbQS0k9FTa002kg56ilrPWmbi1v5kLYwsoke2TRPneIjlpnIeNo2MBvSVcOa6ZCxFjBXQ7qp0Nh0QDMd0FeDupmIkcv4hp3ONTuGdhwdLEQckyHjlE8/5ddMBjRTfq1InYlf9U9ToydW3n5jPB7tduWu0u2KwpU/ue7A2VH90Y00cnouakrZTu5+Z+2Wt55zDO2ajY1P9VMQNJWAthLQTPo1Fb+mEtBUA5opvzZlOlYNGkuhscmgpmA5PHV2Zy0wUg2M1YLaakA3FdBMB/QQH867R6tBYy1sbGj3R2/5YQsdnIsYahHjTNQ8FzXOxM1zSTvAB+cSloWktZ601lPWRsrWSNubaXszY1eB2M0sUg0a52L2Thbv5OydnLNNEzzAeBqTaETOOZUcJpWiZ+3E87uG65w6WCTkfowTLi4HcPYA1vOMdt5bG77uB58l7TJEJZqSICYyqABJtXshAVSAmADwSe+oyKJqPr1Co8teAEKEmMig7UL4uM21euNRJJkL0xmDy7VfZ954cujDgTM7hownrNSg0/PhKe1z24+/etT41inTaTzoDMeSIFUrRpqcS2SpLk10WaoxGTtNuK57cdOmbUe0K26fMWybEijQdrFNV6GBFZoE16K4BplvuPNNgl0gwqx+WZamFhLBtcgrii003yTYprvQdMNpZ6pozHcoe8763RV3P/7S61LRI/VjdTCZVvcZrOIdFXJ9O5cCKIkmRAbtsKhMkz2GOh9D3/7nv3vnpu89/+AtT6280Wc+tlhyfQxQ0XWiOrZJ8gyeo50q10WAaMk/KqmjN4CJEBEYXAaYSKsJwlgXojPo0Tp6pJGwyDlUgE6FJhXokiCpAKILkB7t6AFEpJ0diLEB4yCCH9Y5p7d+kHzu/l9nUB4gAuzLkNVtcDpqWkiNX3BuqfJqGWCLEFmK6xesB8tjm2X/yKz3rAQxgbHLgFRyLhmSAuNUgLNLu6RCzJtKvnh4+Omtx3SEf6EQl1mcB2rElnrOQX8FSe6Ru6f3v/PqmntJHP/yj1/+/ssviwz8/669d+WmwRIT60JSBtgiQGWWbEw4Z+JGGeLqd7jU8wwqQ2TWo/mUpj6eMPfCQ/PmXQ3L/i7Th5aKKvcLEnMxy0LKKjK4yOC/Tjqyj9+7sPftJQZXHTtqjJvEkCXfKE8j357P9C8GkyAyFzMuJO0CJESAygBRVNcKcEmAkIGzB5F4Jv349mGUILqM63JdOBlg5zO2+SNvRu+7fmb7a58wuDowEPsisQsiEkwEWMk7IrIEz3wt3Ex9++pf+FJEh7vePDS87sjYFo1z1B0hUzSZAuOR7HE0eATxO6MpyGSbpUQpoF9OZkR5gAoQVaCzS6MKQBdLvnvvuPa//l/feXTDlgNPPWe6+9rFgp3jAyqIptAg83V3vkVcEJ6FGO2yF+Br2bOkailj265UzZGs2kod19GnnRt9AAAgAElEQVSzH/6Xv/i/r7v5Hr4Q6TIYzzhEiMtqEwxiFe9ZUY0XA4QCUCXnFBmEZ1ABEJ8w3qOvPP3C//6r/PY3pxynctqDb97340+iurrlQG54e0yzr5XGPi76lp0bzlLgrGoKl1RPIkCVZYGJDOznwHjTebDtONLMkQuV7EQBGn2xPSZsy5h1lx49hgYsoVSMpgslujqZi2eir48SZhTjzxwIPXjTb6I2VXR0cc3UIsZG5isoQN+SQKMiRCUWW4ToJxPWDnI8dfJdBaAS45AgKucoBZACg4rQKXB+G4E/vP2kM56sJD1iGpGBU6KdKrpVvel5iC1BfGb3m/RT9xSQ0duvv+rlF194b8Pbt1z1fY0Fe2Cb7jiZna/kFEjKNCpBtJ6yzMZMFzBjl7rzUDmpiR55q6DdNWXY3nYeUIJnPsqZFeDosIj41XSSmI9Z6olxNWDtI0DMHXoX3H3tZ5ASACoCNVkclSEx6Ru7UDPfuDqQ4CElAmIuaqonx6XlcGQ1mEGiXepBgM8Hdpw173ZEihGrdJmXra4gSxCZN+1q7FmXuOHKzxNWhSYUQIi0CiMgpD7OiZAAXvaMXpIiKAFM5RBLNNqImebTKJ8PStC1BFCRdvIQl2m8R6MygygMIgNEYbCqf7STcwrL6dsyRJQ+XhdZKnm3rXtu1U+uHBzbnOeI6Nr7zWtXp6fjRTHItAmmhZWaVL7lulAeIVbH1alv1oz6FcUGUWhRsfJ4egYpdqhc0fHoy8/e9NbB9WcoSGc7Jb/I4n0mFnQVvGMCQBWaUGEpXYiIABdzzkUWn0aOPfLPf42vvOHj/b+UQ4Zpx4m8dneHPHX6reefXnnbgfdfvfeGH0xgw4uMR4RUB6DFwJiaoCVDVABYl8bEfLjEZkCeoQs0nc9SGDqisX4wZH16+4m1Ww9tP2scdAd0oeSwN3LAQW0cMb558NQzWw48tfnQw+t3vHbwbIOLnHOejq645tfUWAuict90hal2y6mwoZV1XPxhXLyeiQBVIC54zkDNjiVAyMApMg6BUQmsmAjQmXzo1QHteCwtcb6FgKGdskkQlWm1lYyroAueIRWAdrGT8Zu/v+Q2zU+4JihN1HGql/d0K8lxwrPqvVOP7zXlAN3l3DKw19Pjtdi4CMnLNQAUGu25TpZGtpxnCBkiqoJBolGFJsWvRbQQ8zHLQryPcFMg/qlPF/n3v1+kRs73I8YxEWISQ076NZ0ccskfJ0JUAqhM4/WYuZ4096FrgOw7IgEqQUQGWLsQXX9keMRP14IGmbZfrmYkQMg0KYbN88NbEjdeOb9p7W9i+nNZa7efYYuKEFn2jVMVt1amcYlBL1eEIsDmk7b5uElRNamwn5WumueE/oMfJgG0GhxrZ+3LEfW4mvrJMyjPoAKLflzwT47vnq454pOWXkozeMtP1j//pqUwUZSiTBstNPFCXWU5kYUWFWb17AL5rX2m6S40qGIDLzfIeN5CzxJckyh0XAU5Sc4zrxqo2947ZcQD7WJoiSNEgHUYIu8fUSMRBAYVASblCJkmRIaQgmc5zfZnrvnH0OP317e8dnbnay+uvvXuf/97GDDedtW/TqXsH1cDp/a8t+21p5byXhkQnRxSDujVLAsZYCKDNsvRfQbn41uOPr/j+Nodx1/cvGf91l07jp3VUoEsy9TLaSXvUSCqQKwHkC6DSKynXYzOlrJcAcaiQb4c70Hkk5A+dde153SHBRZXaHTZvYSKKhQgd4kcBpnGZZoQaLQHsenRD6rUKQmS/cM06HtoFRrpcIHTZttLpyzZYr4Uo9pZRIGIQiMKjcs5RAJ2nkEFiHVzyGcZR/ymHzRP72xFLTJNyACVaZsCnF3OUy3kNmtcd743HEklu3lPKzVei5pFeAl0woWaWfKcyY1slhlMVsWUNK4AXAKUAC6CWEFiIT4+f5Hg9VdZHDy5srzxhU9zhKpHliAmMmTZP9ZZ/iV8MxMQIgpAJIDPJ8bn4+Nq0I8MsC5AujSiAKRv/ORcGsr1yhFz2odJ8LJABxHgIqCaSWcnoZeHdiWv/tfW8PaifseMZU/PO/zRhEWB9r77FeJF/2iHwS+31ahXI+OcDukUiEpQVX/jAkBFiCw/3OISJARIVMP6RsYuQVzFEKkri7gcH9mFeM24bbJsDuZN851Q7cgvB+5d9YutA8PZREkIlhp4voVxrX7NRPMGOIer2ueLa8bFNSmmiedbZIQ1snNkoUFyTZxrYcU2UZQyhwPev/zu1Y+uXrmQwbsMJdBYxTuiqIAeRg07dinA1ZuwV7VbzietG55ctf+qfyuuf/6jko/nwo/de0c2aFhxzfe4qPajsu/4prf2/vIX3YJbhEQ756wEdT1ALgFCYchaPrnbTL10dGyiwMyWc+1CcsJ2up0lqmFzh0aUfp6LygYi+tAfmpIB1qMdfA4tBXUiS8rQ9lHWAVff0Tn03iKDq+5rUdWJQqwS1F2yZhSAyzlUgagUN87ot9a8wzLEJKB+f0ICRJcmujlCBkSrEDpisjy76+iLu45+MGTRuaPz+WS3v0g7eQYTASHS+CeMp/TUKuaXTylRi0S7RUCowRESxGSA8OXEPov7ro1n6YlkK4PWYmbh8nozBaCLvqHM2c1dQCzmMJUd0GGX0SsX1Uw9Yb24Zs5Bon12b+L2H/0qblNhtGro2eRFNfPNtQPiEsR5SMwm7bMxmwRwGThl4JABJgE1uNQl00QPYguVxJYz+nePj7bznsvd4mofvD5hq0U0nwNX9o4b6gfe/S2DLsW1DfRYRb+zZtwtkifPx02LAM8Hxtqq/fvyNdOeQGsBg9oTFwEm06RCU9JyAOIyEIqYDhsaaZvURwJjFxJAZRqTAX4+j09b9uYZY7hoKrQ8vWkMf+RG385tPx84czDsKwpxpvkVsTlRMtMz6DdrptgkuaYLtgnYIYOsrlgnS3WyuMwZLDdJIjny91f+w//7Tz/YdnykUUxLWbTm08oMKkBEHYxIEF8CxJxxX8dz6hyLzScdv7z6Bxt+/L0Dbz/z4uq733x2davsPbH17dV3X7/p1SefuOt66NVKBbeY987miEQEC6YmDL7EVqPrhd0jO4YMk2xYYakexOro/hZ6oAfJyYChnXMoahxEH5mCiarKExASwLo02s7i5YBBgm4ZoOcgPvXSo8X1T30GyD4FEiJqEv5kQNu51FFehKjIIEu0c8a0m49paz6DTFO9HK7QqAidIkRESIiAUmhMgqiU984X076Ax+j2vzlMHhw1igW/QjsV0D9p8JBagq7G/g3BB29a8mkFRu2fYgrA+H5PCW1WEs8NIK8NIBUQm40aRHiJLJULNXMuOJw980EPEF2Aqy5onlH1rBe/F7yesM7FzMuB0bgM8c8zePCaf5YNB84DXAIED3EJYlMBTecyoUcCpERIKACpJ23TUasASAU4FYiInKfF+qeZeDqbpqIJvSt0hgof8Bcf2aWdg97LsR9lgIgQWcg6qmF9j3PxAxuj91z7q4iRZwkJYovQcS5lVsgzk0NblaBmKjDaptEuIOXL9EIkgPE5ZNKvEyAhXHQ6UA9pyxG7uATImahlPm0XIClAUgVfKzSqCg4l6MoSZ+6/8Ycr7r4WDw+VGq5J3ssjh7CVV2UD1l/qhsJVb77p/YqRUbWlK7Zv1kypiRcaLq5FsU0qyGgLDaJQJwtNimsS+SZVWqBmFJ8fWEbCxJ27DFpXmGfcU305PS4BXICYwjgEamDOemARoB2ILnLu2d0biEdX0NaBuTS2wATefOHJZx/96coVd95z63UOHCNSUBvMbdSQrxwe/cWOw28dHdk7qtegZIZOCcVQT11Z4/ry2MaPczYJEuWATgR2GSBKjhIgyve7QOhyegsmAZSfsE8GNTLABYD3GFLcsi7+87t/ncPFHCEwqMAgEiBliJX9GuFbw+/lmsEXk7bZkQ96EJkM6ASGUICKF+4zx8W+sJyQaXyRRqaCep7GbdHsm4dO18tRiXbIOUyiSQkiEnB2aayHDvpv/WHPPsAzmAhwNcBAAl8RWBPp5K0fGhC3bz5mFuCy2fCS+0z4bPrM+10WF2H/dCR/taxeVDMp23TEeIG1JKvb3csPg9cf+TyLyYBSPcBTAU07ewnSmwQwHhISwHs00kjZahGTDFGJ8/gi4S1G7ysnLa8eGlm3//T7p0aP6ExnTON7R0z7Tg7xjPfy+wwm03hrAp8MGhWA/irjTN93w+ze9R9BSqIJiSFEiJwH9hnrQSWkmQmONnOOi6PPLvHyAFLyjYgQl1Tnad9ihIvLRA0ZYDLo90LUbVOAqAhVMhwqQOcipGJD2/7lf33n5juv8qRG2SbJtFxCw5vc8FjyldXN+WCpHWA6GNdSOQJkdtqZLI9/83mmqLo6GxRXJ4NQW1gO1+CaRL5FFOpEqeHMt4iiEN+AxB7fb0inw/NJi8xSYt8/g/RSxqmR93s5iwRJAeAKxLv73sn97I5P0/YuR72+9uHBgYHf/ebz3/3m18NnBn98650bR5E7N43utIcCES9I++dLab7gVyCpAFxm7DJAlrJIVbv1o6hBDaKf9I6ItEOEuEiTMiAkztXMu+YZ9wLjbzKBNhMQWC8PsKmwrssQMiB7kOgN7XSv/MkX0fF+fCODK4AQIVH2a3iAS2q7DOIiVI2HKpSL6MUMU2ff7yWN1eDocmgLqtBYl8ZlWk0PQgSVCwDxSkjXBog5EH/v2HC9khBYXGYoCXpkiCrAqtDop2ksfc/1rcEtCovzNCFBUgKEuvKJKhyvGHz+BL5hwFjNkDJA1EcOkemT9CSICX1pAtaLjCVPf7DIkCJ0CgyiwvcESF0EXURFgDVS9lrYdGEZlmi0CwnReCh6+48+82r7EWqQqAa07Sxyyc2hL5YF2HzGWQubZYAVc/5VG0/rSV8oEeRgcqaYXijF2vmAxLgFLliKOIWsU+yHlfZtxgJAFYApjEti3V3WzWfJSsjQo4lzHMkf3RK778bfhKxywSfSpAywc/T4lGmPkjDXIpr5CbvIXCBJXXIbxMu+UQkQ6iDo6/+LSqD/ppoxcz1mkiGyHLFCyDlShLgCETk2WkL3RP1nUwVbbNIIGxTXdBXaLiVnIR74yfTwh7WOF7bRfJNUjTD0LBYvmAtNd75JFdSiuJinyS4QIUZ30TakYgIorkWADlJsuUOzE3e9+vY/XvnD9WvXCAzZg/hiFl0M66bHNvWiWhkiIkOIDCXn/R8N7Y389I6PU8RCCll9z+0SL/3+j1/+4U9/bLeaD99/X46ln9p+IsHkmwnrfGxcPRcJ/bEMsgiwNnK0iRxehKgACQFSVa9WpnEBInzBB3LxXTp87THz88ctLxw3P3fc9NyJ8RdOO18fQjeP2CxufyYTbebDS+Soe8UP/0CMCYAUoBplgkgAK/nGRBqTllUqF2pGVQQuAUyO6SY1m2qOAz2ICctbkMA41UOXytZUMWM1v0HI4tF0cs2WU9uRxCGnd6/Nc9DijiYiXc4t0fh5xlV5cQ2z/rHPaVyk+30IuR+2gvAQ7bJuvTu06v3TyWREBo7lHDZMokkZ4L2cUwYYDwgZIuciZ9In1/cgJjJOgUEkiHZpVKHJZdeN2h7EGmlHLWISIL68Q2JKDvl8wpla8ZPWwIfnGJwHuAiJakjXziISIL49nBHUMTHEFiac0yGzDMlEhHr4CNooJbq0QwSECHGlT6LFZQafCuubGTUmBe0CRH3IljnXFBc7MU6uP+M8PE5Ek0EYdTbzsVg6NDxqNd++QvPSW8cNZCgWbnKhjyFe0+1aTKNzEX0zYeO/7j781kWUvWMijX+r4FUdMCrTZIfF6snxmaheZJ0STYi0W2EIkSE491kpquFsGyfn7KWmq9wiQ0U9nMeLDZJr4DMdV0m3xb3y6jYwlJtUvkmyLZJtkdwcEWMNas3kW2ShgX9VM1yDYOt4mNNdKCGuQeUbbjVyk2mjXJMqSb4z1kPf+dvv/Pnf/INmaGjWfnTWuHXWvpcP6pZYSuZczXwwEAvttbiG39p4/I777CO6+mRm3TM/MxlMv/vyy9/9/gujTr92zX21UvapTftTxUojYV9IWAUG5yHCA3eX8fGct5fCqrqdn+SssqophPhU0KDkvdOcz+IPPLF7+LTdlcokQTaWy0bT2UgyE4rEA4SLOGO07ByzvHRk7JlDxsGTBvyeFZ/ojrZZjwhwCTjVMLSSd7T/ywXfrhlMhoQCMSVtgiff6RDHlwAqQqzfo4R97Ez/TAipakDPZ518IZBM+EwoarQ5xp3YCYf3sZ1n8yAuMGiXw/ljG0M/vekPMZtEYyJEZIAoNCoDpJtzCgwmArwEovdv0p50+IRiQKZRiVZRr7gIEQUgIk2IgOpBrIMegJqtEqQkiPMM0WEohVafsBER4nw/dQVrZByVsIGHahsXEyAh09jHDDH34cvJn9/zeQZRA8EqIW1r4tL7jLr3SgBrTThrQaPCECATvGuXeb6YkgDWgUSLJSWI9pZXnFrE2E7beKgO67AuxBTO5wpEntl7drfOSkV9J6yOVw6PPbZ9eO0R6yuHRjQ228zhHY477/CPWV49ql97SD+OYsB4dBGQCzHLfMwkAEq8VHRE/7AHyUnvaH9c8/X9R+gnGZEdFm2nkbmwqctgPUAoGTsfHD72zlP/9D//6tUn75qacXIdIt9ECk1XvDAOZ5xqRBPbJlpzZGzdavr11c2WJ9+PyyBhHQvndaWmS5XVLOvNlkeezALWD6dR/6VFMS0y30TzDXe5TuabrnyLqkl+C350w4jmxi3D+02okA8ohdB8IZZKhfZbsMcOaNcd1405EN44Zl1xx+EdJ18dxD8YtFx310OPP/zQY6tXvfTYA6WgQa4Ed+rtvzjhwLwUm6SquUA+HQjGQkcR/1NHTe8cNSJmrVL0KJyLLwYzad/uMevzA86nDxg2nNaHIj6hGJZpXAGoAhAFOBXgUADSzjimotZ2PjLPxelcEDMb3PfeQ7z6ejQVF4shhSVUGGXROyr3Ad/fqBlEhogIUBlS/AQ2F9A00KMz47uXJqwyICWa6vuNIbo8pMIrQZ0wYRMgwrOYyJI84xYZqlkKHzJY3z3rECaDMrB18ZHAHdd87hhUIyGFZbOdAEgBeiQaVwqukzby9ndOj/vT9Xy4lQ8tgBCfD4l5lwhQhcYkGj2fGZ/Sbm0QJ2SI8337OyIyDp5BRIir04ylgruZsVej5rxXx0PyXNnby3tmk85e3tWF+BJ+Jnz7Dz9xDMqQEiFWCWlaE071hPmt+7Kfe9SZcEwFdQrEyjBxyzbdDJfo5tQtiJRoUqExGSAyRKejplZyXAZOHhIi65rmorv06DN7hryxSKcUkRg3zwWnuGjYg7G5yHw+LOddnyXsuQfuaOzewE9lI8nY1jOGZ7cNhFKJBYhPx/Q8IP/DmsErvlEhh3zrlasFg6hH2UXWEzId849ta/oHWOumamr4wN513/23f3j57ScqHT9Xp0oNMt9wZ8rOXM2Wb+L5Fsm1iMmWu5XUELdfOYsdqvJurkEVGi6mQQTYsVJTfVrpZ9N8dTZTGYIXxzdzLTzfILimu7xA9JPRWmS8YCm0omMFePUu0wOHqccO2x/ZZ1p31Dg8jtLp2Hw+0cn7/uAdo26/sus2er2UyYZMpT2TEVMlYuhyVJclFOhsFYJajHzpwNkXDow8f8T46lHz+kHLYZMtGgs6EfTZrcefO2zeaPD9fJ/puYOG3Wd10WSowiRa+ZDMUALEBAZbDlBWn//weto2E9V3IdKDdhniCuuZf+MZ+zNrXz5kXHtsXEd4a/lYN+8peseki2rmqwuqZYNJwNVOobWITmadfHBkUrO9FzUuQrxLIzKNfhVFB/FKQCtOOGSaFAEhQkSAiAzQLkAnYeyhHXpvLKJwlBw2Re6+vn3kwy5Hqe2KC/GIbRaXAKEAZCHrHdAjq7YZbt5qvH237YZN1gd2OwfR4Gw5IbNugSPb5IkF7Nicb0TlAco02qVxAeASQ6gqLwVQRa9x5XXff/vZR19//MFn7rvVcOiD+ST65L3XdFk3D/HzEC88dk/1g5c+YSiBRqbC2mbGcckkIAmoSlxUyDorAY0CsQqbuHWHoQojgpohCHEBEqqaRobUXAqrZagF6J8vRHyp2LMHxnaMjZe5uMS6ZRrrV1fOVvYNKQzWzTllgHQ5vHd6u+um7/0+bpNYl1AIG822Ne8e9MWDM1FLN3fZXrMMcRmSVb/2EnQAiMrA2cs5u4CQaJfbuP8f/+4v//l//qWPPDYz56y0iFLLB2tkpeMp8QTXdJXqrkKTzFTtyep4vknmGyTTxpkWUW94i6ffd9/z4/Y0Vmy78nVXvu4KAm2p5S41XJN1d6nhLjTdVywHOlFgFosXzaryWSU5cy2yVO8/23BNstDE8y1PgDWUOy5b0vQPK+578pdbWRCYZH2NfEhgfX2IBSC+iDrw2/79Y8thIU+1OLfCIB2VwU1jUk6dSaNCPlCKYbWsd5qLLbCRFuvjWW8PED2/roiPZRMhB4Gn0pEaFytFjV0WEwG+lMN6NKKKIESIiH0rGyEBciFln46aZUh0aUwGaBeS0p53Ij+7e7EQC0X9287af7Z9xBGIFiI2kaGkfpYc+q21ipIg1syYp8NaicG6EPsoYamNbuw4DvQyNoVziRAXASJATIRk1a/v5NAOQy73bXABoBKNSZwLDfrWHjQ38mElbS6/+HDuhYc/g6TIOFXzmdoPVYBjkbb3gKORdtZSyCwXi8eD/pgvkY0ZPcGfbtc9uFvrCMWpcAQZGuSzgWpAJwJEgoQMcIWj5HIoYDlpOPRhzmX4qBLMezWP3vGjDuebiVuZgO3nK29lfcZVN32fpymRIXqcSzy2MXDvdb+L2wQGmw3rm+n/pGb4rHMyoJEgWmWTt+7Q1WBIgqia8CKonAUWL7KpdUd1928989B+40P7rE/vNxD+AF+IKoCQabX5i4oA5QFS9J2VGJcEXCIkOgz2SdYZe+CW5rY3z7FEF5C9nO/swQMP7Rjh4lgvR14cm/itHgBRCWjbOfSrqN6vljy0m8NFgHfzWMV+4OE7f/jiG49NVNFim2CbCNPCi3VXuU4UmjjTpgptkuuQ2RlHqmLLtz35lqvQIgoNotBwt6ep4JqbwK5XqlP2zJQ9WbZjsVOxsiVaMMYYQ5g1hFnDFfQ0kqs54SyWqdjiBVO+TuUbrkLDlW+6uLZ7skGWm2Sh6WNbnnzTW2x5g1BXEfxbDrz9Z//tz++549oe6+7mEBnYeIgKkJAg0qORLxIovuLqj4d3SQzOA1zJ9ds73RwhA0oAmADtMsRqQWM7o+bLoOp9rNBY13dm2nmwB3ARuniGbE/YquExGSAyxJUc3gWIAlAF4CrwvkujCo3KEFlIGWfiBgHiIqAkgC0C7FPNAeLW732RNMosIuXDnkj8wV3aiRDCQ0ptVX89AYdQV30JovXM+GzM0KUvlB/CB4amtdtqmq2C72wPYApDSRAvB8Z42ilCXAaYAhD19ciAFBj3FBe7bZtpkot2Uqb2kQ+oFVd9kXCIEJGhU8Xp8JCUaLJLYyLE51L2mai5CzAJojyDKxCVWXwunzxp96/eqXvg/dF7P9CtPWim/F6hGJHzPpmlmjns5w/d/c5bbw4NHl/z05UbX3s6H7WvuvFfgHskbj28+521rz5xfzGBXf0v/8erPdhjSZkmPwqbIndddX5kt8ISsyrM5zJHIFViw+fQckArM3gJxm7bppnjwl1g73eiGEyEzmYl/sEp4/pBJ8iGZgrRGher5/1CnhT7EjU1BAsTICHRRMl7VoBuAZC9LKZAVGHxj0f3UDf+66/DFhHiSwCbD1pefHPzWYtZ4rzyZeZUIo0JkKiG9O0cqoK9JEDIkJQhqTBUl3XJkJRZouUZKASOTeQMk40AnCMyNUey5khM2pJFS6ykCRd0Ic4aYU0xRuvPDpHRUxFoCLG6CKtNcIYoZ8wUx2dcR7FrvzvlOsLNIWCW8OU09AIOmwTbINkGla9TV2RryETVnqlYg0DjSQ/H8qZY3hjlDGFWH2L1IUYXYnQBRhfkNGFGE4VaJDAQL44fIUw/evSV08f2zWex6bhtLmFpJ8Y7aXtrwt7JOj9NOB13X7V07P0uQEWAKTQlMhjPYgpEVN2XCDEJEpWQrp11yBDlIaFASgROGSKyd2gGHVAgodCoTOPtNFoL6SSGkGich1SHJUWISjQpgQunHVyERD1urUct6rxIZLAujX/qGnPe+L3fU7oOQ0mAKOeTTx8c8eJGnvWoepBltPeFzR2RAKoAvJ2wzUQtguof7O9FaI/FlzLmFnqgOvLenHXPubRtxq+Xcipl0qlmEIuQUiDWBcQCG7xt21iZDdXjNskx5Ln9R5+Pn5YYSp3EywDt9hPDqA4k6kl0Vp2EALwLSInuB3PJnF8qBqumQ1MZ/2YdctXrRx7YOb5NS/jjkd07t2zdtPHLP/z+T3/8468/+/jhlXfrTx68/vv/vGP9C5tfeUJ/6EMe+ga3vXHdv/2DVAjLEO3SxBJDzr35OP3c/Z+xrumIsZG2X4RXwL9RMCLEeBovBXQCJOh04N69lrkp2CrEp2CEmQhN0qFGIT6CBV89pC1l/dMxuwwJuZ/uSwoQFxnVCEQKgJQBJtNo2TvaYlwigyoAUZE+v6XJ+P23tDe/eo4lZIgtcaT3zJE1Gw5Oc1GRRvisk8862xl7K21vJMcX4ub5mGkmrK+FTVnkZN59djKgnfRryn5NyTdW9o2VvZpKQD8Z1mfxE/HhX+ahBYucShSNqcnxzJSDnkbgDMYsoGwDZfq2F3exRcF5Z6JoKTa9KrOJa7rZFgVaZKPjL256NvDMXe1pjG27Y4yxOIcX67h68so3yCvyTU+h6So3vdmKPVdzFJveQtNfaHqLTVexSRVaZKFF5VtUvk0Vmq5C0x1mdGUpdjie/uku/drilKAAACAASURBVFQu2Mo66mnHQmp8Nm6ZC9umw5ZaUN/w6PAHb2i8t3bOry/79WW/dtI/WvZrVGJm2a+ZDGirIf2Ec2AyoK2FDDNh40zMPJewNBKWDjEwaT/SmXDwE85ODptPWKfCBh7gPI3xkFCNbiKNi6DPDxQgKULXXMy6kLAKABcZQm0ifZowe+/60WeagxIkFRqfLSbeOa09qTfxnLdHYzLAOwzZYUgJ4CJEJMapKv9kiDcTlrmYQVyOOlAArtCooN7u0HmecfZiumnTHvr4223qxGLWpkBcYgiJxmRInEtba2c3JnQHH9gxOpuP1eNWOWQBj9zd2bleYVz9lEqACZCUaVwEKM+gjQQ2H7ZIEOswiMggkvrWACXThBIemzbvPA9wueDLBpyoP/TOCLFyh/5/3PnkqE77xz/96Q9//NMfvvzjul88M7Rn4+Mrrunko8XwuMhSCouVwub7b7lKYt08QBVIyixx3nIEvfF7fwhYpqPGetomq6xc6OIBKUJExVGIDNFmCYEhJUCUgmOtohf3ee47gL07Rq3Zo7tvn/Hx447VB6wr9o4/tGskOZFoZxy12LgAcJ5GOzTWzqKtLNLKIirFcSFlm0+Mz8ZME86BWsRUDemqQV0lqJsMaGsBo3Rsk+vmf23bjpUDmimfrua33PPsetO4cTI2Xg1qZ8LGmbBpNmqeS1gWUtZmytrJ2IUJrBoy1zMWdXWTGDVlgVqkycWCd8O6J/7mO39x4Ng7tXYwwhjZ+jIe5qJx5MUXnMcjnKHYcuebZEHlarRIrkGUmhRfQX33X1MYeHu+44sWjOwcmm+Q+Qal6tCuqPG+cezUsZM7jp/aPjC489TIvlOje4YN+8qN4PLPw1U/dKFBllseKjr81DsvXrX2gwPmoMz5JYBJNKYAB8/0iSgSjUsJe+LZ+xsb1i5BSgAukSFFBle3UQkQIiQlhlRJmq0s0smhnQlHY8JZT9kaifE2cqRkOTAfNc2G9dNhQ8EzAonBakhfCeqmAroLULvKMq120q+ZDGgBfpolh6pBXTWkrwQNtZCRDxrSD9/Z2PxyI2qqx+xTWe8xg+ndgdF6zt1IovMp51zKOT+B8TTOZ+2ttL2ZcTQnHK0JpBYyT0cs6gtrTxCdLMFnET6L8RNYJ4sJOVTMIV2IVn1nGuTR6bEPZs3bpchoN4csZmzThh1CSOP2oi9uOzrlNbVjxmbS3N60Lv3YfZ8CSgSYSGMijYlZSqQdPI10AFZPOOeCJpnGeIBKNCbmcCGHCgDvMVh9bJsc06u+urJHK0CPxLmlQogc19y/4o5cGnSVrt1sXn3njSnn6XVrrhU436RnrJcdl7LWSsT87P03SwzZyjrEDCpMIB8lrckHb+F3vz0b0U1HTa2MfSFtbSUt7YS5FTPXE+bZFFlI+EN+YswwanVaKZuGS7rePqVdtfPskBVLBbFiDKtG7VMRKxdEC2G8GjYUqcEcOlQN6isBbTWknwobpiPG6ahpNmaejVvmE+MLyfF62p53n21lkQ6N8TTWH+ky+G9yePKROxvvv/wRRykQk8uBgyeHfnlcP1dIKjSipnV+lVhAqyNLx1TMPJ+ySzTe7YO3EImxK8AqZpGX19zxN3/zFyb8UFUg45yemXdyLexyBaMOJMOsvnCR8r8/d2mSVd4za91H3PtjIT6ambJP1ByFhppnRuab5BVTHT/pN95w8zXvf/j24NlDJ4Z2DQxtG9bvnayHLsoNIAoNV7FBlJvUjoNv/Nmf/9kdt9/SgKEuxPuCBZqQASpBuwgRmcZbUUvhzZ9PvfTwOVqdA2LfUqzgEiTKfk2HxkRISOqfAFMA1nWfmsdPKACTISaqSKO4RbgA0oD4xdeFeMG5qLmVtksAE2i0k8OFLKZk8fm3106+tEbOEsTYwIndG7fv2vHLfcfbXOT9Fx9bs+Lq539603Orbnn/+cfqGXQhbp6Njc/GxmdjNpYcLXrGahHDVMRYC5uqEWM1YpiK6KdDhpmQcTpkrIZMlYgl4TxZCeoXQsZZciiv3UqfWp8deKtq2VOIOz48NbxvzESbjqRObJjETspndtluvHIJH64FtFMBXSWkrwWMlZCmEtRVAoaCSwPQU5WQrhI0TQdMtYChFNJWwrpZ3zB9/M25oH4yZCyFDCn7yapfUw3oyiHjbNJBaY/dt+r+f7r29nWvveGnHNUJTzmonYpbUsjx6bCmFjLPxmyTfu1M0lQLG2aCpumwYSFiamx9I7Dqhjp+tuLRLsStjaipFdPXk+OtDMakPXtGLI/uGHvuoOHguPuNk+PPbT/lzxaf3KeP5YIC4xeW7VI96OwCRAQEz5ELE7aZiOnizu83QgbVv1T9YyKNXfwEpWY7Lo0cjNxx9Xn3cJfBZYaI+tA1u4yAzsmQECAqsCpCB5eW7VUCROYSprnEuERTSo6UgVOEDgEQMiTFhKHqPRpJn53uBrk2Hi1a6Fkk30K5FnG5muHq5NeH+MtXi+Ja5HzTA9b/LPLyqkYFjU+OF5pEod4XOF+Rb3hmpDge0Ow9+u6MkCg23KWmu9hwF5vufH+sucy1aeKFFjmg3fNfv/PXt950fSvTF2IJ0KXQxLIaEpUAPhs2zm19Lf/UynMTTjXf9ZLD3Unv6IWZrvoFXYB2XQPz+Ill+Ak2n7TMxc2XFIld1O8iakFdu584qtJpkEVInDu8Mf7Q7e+uuefNl18yjo6+9fprK++769x07u2nH8HOHuiylAhdT9x7K6Uf6E2GaGrUM7q36DU0J9BWytwFmAyILsBkiIoMLjKY2M//xWRIdCFV9eikHNEFhAwJicN6NNpN2JYAVs9H9hjGj45jYilSdw0XRjZ/gp/23vxvn1uHF7hIpxiQGFSdtHQBIQOymbLPRY0ig/OQlAGpAIxnsB7E5y17pOhIV83sZbDJgEakCRliMoPILKoU3CyM3Ll97KnjjqcOmV8+bPJFE2IhWvONqYwxkcElhlKH/TIgJUB0IfYbr9H5kysXjafKEyFuIsOkk5N0rFTK+DLZJw5pdhmcJRAXC14xTzXK6Z2Dugd2Gp8/YhZKARULJ0BMZjAROEWmj9NppZDpoOFyGs0L11RA880GMUQFiP92gph46r7pN578FSR7gCyG7c8e1hwy2kkvHo57QTY0w0TbTFhg/B3O3Sq4FwqhmbR7IW5X+npZpwhRhaXO0Y6SfWdl0sE1XVwbyzddyZIT1LBincw3Ll8zDSrE6C5ImL/abZpUsU4VeA+f07lXXV0Z3pSt2Lg+c5Po+2cmO4E5Mc1UXbVOaLLlL7cD5aa/1PIUGmRheZ/hmi62RYAmGilSD2w6um0U7eZ9AiDFvo2BUlmtqlhoKqjnD3+Qe/j2j5I2mUYVgH47FkgC2KR35MJS1K8ZGu26TixgAz2ASTQqAnwubq4nLN/ux3/7U+lMXNAdohJAZAb/YvzEyPf//shLz//ut7/94x/++Nvf/vaFpx936469/cxjpmM7qhEz9OieuOemFKnTHNn8xP23D2x7Z/VtP3EM729l+/Q5BaK9HNrNEbI6d2eQC+tCxTMm5TAZoAKD8KxDYBwKjXZplOc83oDvF4c17UK0GXPWI6aa/XTqwTs8a19ef1h31kkIBZ8AUB72VYbNlGk2YlCNxwKDCKydh5icQ2aH3j3HYiJ0qplg5YChk3MrNKEARKZRCRDdvIsFYasv4AzHtllCd34wOoxHuIhTYYg+MAwgIkREhhQgJkGHDByfsa7C2tXY408+t3Xg/r26Vbssj203/Gyv+eot1pfGfCmWaxXjMktJ0ClBvBByJGPuSeiXWE+3D0Xryy5FiAsMKgGsk3ZOBf8jFIp61YLaCyvacqMSlSC2yJLnDEcjt/zwPHamx3pLQX0qlzhqI9/V4i8MOp8+Yn71oObD/acPD5wZ1uiGTZbNZzQbjw35fGiX83RpRITouXIQH9ql3flyJXqq0lYnImipSaQmHZkptJ/DdNnjmSsItVyD5L5VV8WGi2tSMx3vwshmy93fn42NFtvefIPMt7B8k7iiJoTO6PZv3PbWB1vWbd29fsvuDZv3bNh3fHNxPlxokIVGP0CAa7i4FpFdcMQq2CsWz4tn8A7rlQEqAqcIMAXgXRpVaPV+xSb9uqWzexMP3PhxxKwOzi/VOkQrvtHlw1X/8Nal0R41sIANqCNwEeBzUaNaM5eTyqtbTdXfrxkVyyoAnGfJ34Ytpuu/j763/ssvvvjTl19+8cUX6998Y/zEjjeffeK5B25//8XV7764xnjow4+mE0+v+knUdvpcJeTS7H9m5U1CTqU9q6Yuop8TohL2+koNouQf4wEqAVyhXTJNCoxTgJhCEyJwzBZDK7ac9efoYMw/ijrfHRgzPb3We/8d8Whm7Z7hYCwiQbcAXUsAlxmkkbHNRcalHCXnSDmHitApQExK2xbGNi1Ct9h/XHRW/aN8jhSAS1RdirRboTEJUgKkBIbki36TL3LvptEXD2qDiUSJTc0UMo3JbCoZDESjoUQ8mYpmsvFoeoJ8f+vADbeFzAYaRHN0LJOKOMOx3Y7w6gP2Vdv0rxwzjTjdTDYmFYNVv6YNSJEhREh1aafq35IALtGUCFxq2TSz9kpIf8kF8eJrJqxvpqxfX/UwiUZEgH2WI3IvP1r8xepP876ib0yhURl6ZMYrc65m3sPSASocGiX9x+yeU6jfFopoiOCjW08lM1GJwyWA1UL2H/yfv/3v/89/OzmyvdJx5ZtYsU6WF9yZiiNVteVbFzBMl66ZMKvn6pf4r0KT5BpUoeVuzuGxl1bRbz/ZrvvYNsm08HyTvKLaDkSy2J333HzoyC4HpjHYT+psxxzUcLUdy6vMp2Xhc6FJgllHsjL+oTf2031WJuZaLAck4FSVvxJEltOZ8bJP96n5eHjltR/7DSqZ7NvTACGHVnwaEagWwq9qpkseX8BPyEBlIeGzEUMjaf0PPxJcAkTF19/9VcGy+rz06wks8ODN7/3T39v0xupkxWm33HfbVR3Gv/6pR8iR/UrBK+epcxyxWPQ9e/9NPtOp89WEY3DX2gduE2hcAGiHoXhwAYaq/iBcPUyKEJ/0j/EAFRhEoUmFdqkgOylHSgCTCn4N7nv1mPa5g8PvDI07QrGPCDN1zf9unt4yMqbZcMZ2ngsuRo0N55Ep676mZ7QZNkqAECFxjsY+nrCdSxgE4lh9ZMPHNCpDoi8SC2jEHCZAss2oPF1MAYighuvRmALJLuuFueTLR/QP7NSs3jH82I6zj20+tWaX5md7tY/uMa3ZbXxol/Gnu4x79gxbV94vH9qicK5OP5uPkPLuBhcKZxJHkehzh5CVG7VjaKASGhdyiACRPg4VYiIgRUCqTgQFoDJE2llHJfCfn83mosZGcvziL1P3GVGNhnQMRq7713POwWrQKGXtCnDKAJUgLtC42ggVWEJkCZElJIjxnH/7sPGt49ryJFsvpelk6IP3Xnv5jUcLdU+xRbFtXMWX01OORMXyH24yZL5BRTgDM3+pomrgXNOlSp6XUrrxm/+lgx0rd1xcQ80DaJI1IeKOmY4NbZ2TUsUGVW6TpQZRaJBci1AfoQoNqtAkiw2KrtkzFZO1kP7bmx/63nevNJzceb5IirSaVO9QedMywMte7a/xYf89V5/DR/oNkG8JUYUcVvFrVYjkRWczTCGO1/HjylegU6P6cP8fFIwMyYpPI+TQC9huBWBdGvsUEOwvHpx49ZU1j/5i1U8fff/15yLWY5/U4hueedA1tk9kKVF1pxQ8xMi+x++5YcurTzx829Ue/SGeRiWAqJ5eBThUrU3fTw9RmUZlgE76RwWAyRDp0piSIyWICtApQFwBhJLDFdYzC32lFF5PY13G9bsJzH3Xj88ffj9pHX31g62s6fC8ZX/PP7gYGZnU7yqNbZF8g/PUQMW6r2bYOW/aJaGHGoaNk/odderk+bTpPCSnAiYhR4oA5xlUhkgXIGp28wVHgwIwmSVKIUsFRP2pOBJPRTK5PBOvMYEaCOdBjMslJnOhxYK/ufk19pF7Ps2oHwouqzlpDC5DXGEpPh8c8afu2Dhix70SIAXokNXURYAvu7hQEToliEgQ70xgFf9/XjMLcfN8fFz8eg9ABhgPCR6Sn+aw0ttPMk/c0whbhayKd0fVN7XMNcIUVbgEcTGHMEHbxn3H1+08/fahs0/tHdqg1eeE+KRIlBoU03SBDsm1KHrakSiPF5uuQgPn+vn/y3dyY1m233THCmZ61sk1LpQNkW8S+RbKtnCu5co3qWKDXGj5MtvWko9cz5ccxaaLa+JXsG18quOf5ScyBc9E0TtRdk934tNCuPDtDatFZaq2dMWW58Nrnl31X/7qf6x4/o2JbKzDUirfUAaICFGZJspezRcBnfueqxfNA13V0fW1kxUuAaIzgVQD2gsGKfUpRQaYQhxrEMe7KoAb4tMhQyt9aYPU1/eZsQtPmeqSr9B4jyPrH77gXrtu3fYzyWREZF21sL6b9yykHDLrktVVFqASjS4WvDNJJ02NLaSRheR4M+sU+yQgQlKf0/ruSEyGqjYZL/nGBIBJanv9Ag+17yrry2xn49aFhE1isE85svDSo7Nv/PxTjloI68+lHAqgRMYhQkRIj5dPrRcMWxXfmcWkYSlnVwAqM7gC0V7GyrtPTRu2zZh2V60HF7OOLqNGFGCKuler6i8aX6SxLsAlSJZ9WhkQEsQliCkA6zCEAIgucEqAEGlCdXr9lhjy3Prv58ZPKdAlA0KEzjbrFBhUpgmFJhc5sj3DvD1oW7t7mM8HZUj03ROAEPucd1Tlj/OAbOeIqm9MUVe9yxyeZYjXk+MzMfM38N2qrVIAmMxi5z0jwau+u3Bmn0KjfP9hVeVEqKcGQlY56QCXADrrHS0aD8ZdaCCZyhSLbx4YeP/EYSQ4yC64ig0X20G5Fgpm0VjRrDLKVUky1yIKDaJUpwoNnGthXNNVaHqSZWt22sY1VGIz1e8HtJB8S4XRElyTKrQ9U+lR/Gc3TO5+Za7lybfwKyYFXyxje/jRu9c8cu/Ta1c/9tSDd9597YnhbTUp8u2aSZQtuWmkwLsrQsBJ+x4btG40uPi8XwYoz6CdvsWHLHnHvohb3fdd1x09oKpCvn2Xt9KOWkj/lalwuWZk4liTHFAdRTLEa0F9O3NpI+6F7ybS+KR37KLPTNXFEAJLfHxq++HbH9x6VKsUAnzGOh3Squ5OUTXQ9unyao44LkJChPhUSNfKIjwkBIZQYzTUuIY+h6y/K7rLPr1IY0p/scCWjWJ4n7wFHV2ALkSt9YRdhrjCYb0TW5Orrv80YVIgKjGICAieQSQa7yTM9Kl3fpW1CqAfL6SKykQaE3OIDFEFOHtJXdmwuazZtGA/sBg3nAfoEsDPQfRj2rmUMPHUqVnbvrJ+x2LUVPWOdBhEgkgPYF2ASQBVACFCRKRxFdIo5tDPU47ww7fPv/X0OYaUaELl+Ko5tD3OPRdH1q6+9/Z77vveNTftfHfdUikkMB4eEKqKXFaDziDKQ5yHhJBDq77RC/3ly0VON1PWWsR4cc2IDCFCvEtjMo3yAP0YYLX3XomtuvGjtFUlBajBGsLyeqTQ6m+YWgRkQbNzznbgPMB4SMhFt/n0ob/92//13//ur186eGA0FfLPZ2EXkmlTGFimlUi+ThXq1PK8hMg3Ca6Fsm1noUkWmu6Jmi1Vsahhf4UWkW+4CnVfvu4tNahigyo0qXzDU2x4kqyhQxxz3v29ZmCw0vJeMS0l1r7wmJPQcTVPte2vdWJT85lHn1gRZx3faMMVWlSsYASzGFt3FVqurJh6xWh9Z8wjsiE1NUYAhAhJEVJlr/a3acS/5lb56OYewBXwjaA3XKTxRtI2GzWJzEX8MxX0ThxtUSf6LiIGnwroOhOXDuP6Rs1c+MAu/NIFlvzSOXT6thUb3t03kc10aGw6pFWLSn1sveDEEPs/3SFBvBrQ8RMOEaAqertLq/h5RIYOCeD9Mz3Eyz4Nr97iNCbTqAIcXdreBQ4ZoirbXgHoTGx8LmmXICay+O/cWuq2H55znJTVIEmA8QzW/f8pe+/gNs40TVx3v9u93bvbm9vbX+3e7O7NTti9CTvZY3ucLVuWbMuWJdmWLVmWZdmSreCgnHOWqECJEgMCCQIkgM4AkUEQGf193cggmJE7ASQlkRJlz+x45v5okJbt8WxdVRdLZIlNVHe//b3f8z6BJkvma9H2ozWWqNCERJMywVGqU0jlUGKizFD9LnUt3FVztQxqDqdU+7O6Y0nVoZTyyJDuBGdunOxT3exTZ5R70p1HxlmcA3JMLC4viUKU5FiTEDMJLDYeNXFhKt+wP7DgF1MejQRJEZIioIQIKUC0EqUWP3qflaSmb09zXOWjjRvOH/hgPOOoAkICiCwmlePZ5K8VgKSsbV9XKnNHKaiXyRz37GeI2axznAekBPG7vUbnL74jKI7elH2hGIxnsAqDf34LAF5isEm/LnDxo/FQtwhwkUYmEqarh7eseO6xFcsXHb2i/vhy+6sHz7568PQ/fP8H3/3hP6Du1nTFFi2Q0SIWK6LxPBkrmGMFPFbAEnkinifBsMGb1MTypniBjBfwRJGK58lU2Zri7RnekiwT/bw9yzl98S6x5GKOrutb+WR50DRvSOzd8tG6vQc+DjM96aG+5JDHbNcuev5hkO350rgnXqTcsXZmlIjlzYkCFRqxL92xa+3uU0K/m4M4B9EaTYg0XgFEyqK4G8Y8qxZWDm4eh3j1KzUjAGKsTzdS18F/sWbw8wXTZTnxXWTwfpuyEv5/qBkeYBWGEAAuAZSD2G/dOuzZR4wnL795tC0Q9mZ7ZZk4Vu/K6h+mTiaXAMJBKm3X8CGDSMtiY0KkCVG2X6HRGo1VaVwCmAQQuSfhWKKQcA6mQ3SUdgbD1gBtCwFHBPijiVSGTkdMIwFDjcYkGv+UJq1LHhaOfzTBUgLABAbjADIOiazq4AhxUQT4rBMnWhdRyyk9AOUBxgE8Y1OWaZIH5CSDT4Z0k972qbB+ksaqEOPkGAWI3wD60IUtZeLSDUDx0FRiCYEmRIjXotT1Ix8c2vT6eKpnIuN48bFf7HrmIc9LjxcbDu5f+wredHCcJScgVWXwmF319MO/+Ox3n332+9/fnLoD2eR3fvaL65RFirurABUBWoEUB0mhbhSIVmg0YVXM6V6/7iiHDP1O9b01I5sZ1NWvgBAAPs30DO57x7/k0RlftwQwabbFlR+MMoNxAK9FiWH1/ozxDE8bBYgLEaIGyPEYWUvitzKmWsxUjlmG02GHw/7krx/4zrf+17JtW53lWIKzxPJYvIBHC2QsTyZypkTeJFcRHDF6Yh3pkjWQMjS07Tl+5UNvohNxNW7YueyjA6tC2a4L6q37z73fxxqXrp7vVp91v/p004v3z0uWzKMl/7mGfctffnbBwgcWPPfwxi1rAoDKcr1fKph4kXKxKnaMjOZNiZJZoT/zX//7f/3+d7+TY/AKRHmIiBFcAHiJRjM21R1ARtYvz3345iTApS9fUFwAxLBbk/N1falmJIhz2LmSubGu9oZ42tLGRf7UO6wOJ1gVn4fhyPnxNMYDbAaQjqWP8A2HFbhtxeGWpI/kaNledS5NerZmIMoDvALMKZtGCBtrNCLVY4pxKUqMJvrsYea6qe9Ml+mIDjvaTR1QGc7oLQeU6JYL6pV7z795sOGD863bLrZtO3996+mmDQcvvLr35PrjDac7cUcwMpYITsWpod2rUyufnYQYB3CZLT8e0Cau7ai4FbMRIygPMYGWpUFkXUoNMJEmB+ztpYiRm5PLz5a9CBAOogIgRBoXIT7Uc23McHq0++Qk0HMQEQAl0HiVxqFJ9fqiB8SkNWrveGPJ02sX/Cr44ZrQc/NffeTnQ2Hy+rGPj2xZY7hyuBSzPvjTf64Ui5/97tOZmemGhgvPvbb6sb3Kk5qeUtJbBUaeRgUaq9J1pbcUwVJWhfDvTAKwStiYtivv7c3qsIq8y4cYB5AJmhh3dNgf+mH+wq5bkJAdD/k66IpVIFoDKIc35JDTw/bWEq0vM0aOkcVICM+gXD1NHhUgOhk3i3Fr0NR+uq39mf0NLYyfFv2pij1eMEWLSDxPJXI9sQIeLaLsGO5i2zMVx6GGTUcv7DH1dcXGLBv3vJIp+a60nDp9beuZ1q27Tr3rAsZnX3705ZfnO05sP/+v/3tevEgOFj2NLSdPXzxCZxyFSVAZZ1vaj8Vz1tkk2s/LZtaK0xQrmcyRjodeWvjL51YWkj4RGiWo5aCxArFyBM3YlFOQTG17c2DtkpsAr9KI+IXLisuAWCGgn4Vxv1AzZXOjWPdExNIWmXbxp2qmEkb7bZ9nd8kORiJAJNowxZDRja+Mvrd8KE2vPK4MWWULH1Rg5I9RDx+fU4OJgOi3tnE0KtRtjlE+6TDa7auPX3vnVNNJtb4JM7dSjka855iqoxExq3qcFl8gngCjqWAx4S7F7JWYjUs4Skl/OhkmnbbT7br3Tl954/DFBj2W72zzPf3ATWe7AAmeRkQG48kLA9rjo71qjsVlmaF8cXhA8qAewiMCnIdk1qkqh/XyfHP2GuL8LOAhW0nxgEra28YZtEieH9QemAzragDlI5hIY0LU+tbSp2P2zrM73laf33d446v6Hes7Hr7vrWceadjxVtORbb1Y+wtP/dqivWjRXX72kfu3b373tRXLVrzwzGDY7giGH9jW1ojYKzF3rW4shog0zgFSBGjG2vanC0auqJRN8ZWawfi6gQ7KMSgHUNGPjh7Y5Fz0wIxLK0AzT1M8gws0WqVxEWK1YEe2eeskrR+2Kzma4OPW4YCxSOO1mEWEFAcIqf76Q3hAcoBMWRRSwukOh5/duPPpN162RPTJsjVaxKIlRJ7Rxwomdox0saoM53hv18tvvL941fsL24nTYxN+mLO++vZCyt+S4Z2pkj2Rt61Y+5TR2rpu7DS8MQAAIABJREFU9VMXXn923pDk/HDrug8+Xn/+0tEFzz5ipK6V+PizLzwSTHzZcjNWIGXL53jeFC+QSdGGRM2P725cf8Xc44kU4w6BQTmAlCNIv1M9yVC5I5sTrz59k67HB8jaLIGuL8eDzvZi0PAl3EyCuEhcGDacrtL1UOW09d+vmXII6Z9LY4ay+zPOQ4QHaA2aKic+ii57aAS41hy9FnGTJcbEMfIDigu0HGqAyvCXCDCJIaLurhDdZwkGewIhkzd0Qmd97VCTxR8qprwCS4kymkzj/bY2icElgFYhItEGiZ4b3aI8xDkGE6Fx1NNeCBmLKV84Sm9tQ08dvko+t0BsOVGDBEej4ww5rN5ftDcP9XbygBDqQcqoANG6qE4ONgIYB7F+l6ocRKr1RKQ6xDyHScjuuAIkUz1tAiQmIMbbW7KaY5NelcDgHMCkhOnK4Q+Up/e+Nv++QR9Gqc5uW7208Y2lTW+toIm2wx+s+fjNpQ//5HvaSwcmU7YyIALYNT/aWqHN41HTeIzSO7yP7WjWW118zCpTswXZpBxiKauCk+0B/mTlJK1tX6oZAWACIKs0JgBE3n8WAoYC2dr59IOOfZsTJmW6uyGnOzGkOxlUng5rL9vO7cziV24mLHl/t7vz0qoXFyxbPH/JgofO7NwgRm31VGOA1WhUBEQZYilbq0Sj40n78/Mf+k9/8Y0X33w1wfmiRSJaQqJFPJ43xXKmaJ50sop+3uVLGIZEjxvqVr73PBywvrF+EeZqGpAc8WJPLEel8pZX1s73sCjpbn3h0R/PG+Zdq1Yvszi6RssBkLQ9tegRh8O0+IX54aTsWkvMjjVJNoc7WWW8YIrnqViOSpTNgxU7RbUfVWNPbW95v5Fw+EMDsb54xG5xWHyhUObCGXrpomTAY3T2aR3eQKSvHHWIDMVDk0BTWWdnKUwIkKoHcUHZ7we7GTaOGs+M6E/djBh5QKVsyoocGQtQHuACIEWaEOo+v3PtsjFrV9yzEyUEOYmOxkRouqU841n407IX//DctUbUEmYiA9A1Bqxj0JaD9iJjKcOeCuzhGFMxavOE/W8ebXz72MUPz13der55z4XmBpU2FQ1IDCXRxrpHLsC5CJq2fSGVUvZ/qe+vIFFhUJEhRns1eV+XvLka6Ac7j1058/JbIx+vu8lQPETH/dpB9QHO1znaq50LURTq50EEMOd+iPEAz9bxQ3JubZyNW/p8ryhCMt3TJrtFViFR83ZkVPurvSqBpfg4TlOtbzz/2NsvPV5N2JKOzndfWbjqvu9rH/75iz/6FqVsyPotKxc/qb2wV2JwESASwHIeTcGrFWhUiui5lOuk3rXkQGsUBKqzEAXH4BxDpq1KLoLJi159AYQ4L9s10XMmbGjS2swz2OyNlsEJuaUkBCBnaGOlCNq47/2VP/jWrv/z7fMLH3z5+98s2DpCbUcW/PifTm1adfrdFa89+Uv1uT1Rp/aFJ+4PBbyf/eGzO7dvvv/WG60nt9fiZg5iHEAlGhNphGPQtL2tEsEmoj0e3YVdH21avn4jkehlSya2RMSKeCJnjufN0RzpgIos7z58adOe02/vPr7ubNO+DR+vfH3twk27X7/ScYAd7QFDODNEbtm70hbWsKOE1nBqXnqs5/LV48tWPOemu5MFG0jZlrz0zC/v+xGdsMyuM6Z4wRQrmKI50h1VxwumeIFIFPBE3r591xvH3nupyFojMLSrRf/c/qalJzUvHWx+bufFZYfajryxWf3IU2t3NLxy8OqKY4oFe9s2XDS2mD2EL2Dz+fUmiujtw1xef6CXj1pnnxhUBOQ4jRXw00PawxMRJGNV8HPdCE3wslf3F5XJ5ZBhrmbk5aIelwdQHqCfmNusC342jrREnNYtpxveOXVtw1n1xvOqTQ1tGy6p372i3XBF935T1/tNhvUXu9ccb76m0fcnw/lkby7uzsftQtQsQUygkTkXARHiFRpL25X/ziwP4iO9ulG/jgeYFMGEqLWpG/tg7W7wwvw7/u5xX0dBd6pgbioH9EO96tl262vX0gGHuhT8d+ZUc7Yscg2PA3wiqMs27+G9nTITeeNrzxibjtRYy2Cvru30ti0LH6SXLjz8k3/e+uqirW8v2fDKQuPlfVWWlOHEUY9mrK9ThJi84c7G+hYe7ryG2iTWJJsbVhiswhBZq4qLzG7G6i8sOSQDEyEm0HXnkJSlWdafyctUjUYlYOShHASCCACp0kgFYKd3v3dq4+ux91dFNyzbvvRJUnnW3XV53fJFkynPjZQjRChef3Z+j+7aG6+++LvPPvvsD3/47LPf2SzmzauXVGNmnka5CMLTqCxZS1paR31dhYChFDbGoOetw2fbvLiv3+hN6/qSmr5Ypyem6Y11GJwNfXGtL2HopM53Wy6HUoSH6e5lNN54d6QfD2W6AxltINNt8rXCYYIe1CfyxDx6EI2P2ai+tvAA6Ul2+lPaaL8Nt6nZIbs7qumNadzRdne0vTfW4Y62E94rvpQukNIF+rs7TRe/+bd//Q9//Y0g0lwIGoZYezBkJ5x23Grp67MDNjKkanEuejTRYxyK940kI75QpKGTePtMy6vHW187oX5hX+Py41eXH2t+cd+1MzqTkLRW6oE2GAeICYiXTZeznceGyaYqJDggu8cTPJDT0nFhzpMS4IWgIetUyWoCHsiUUFS+hTzEPvXp7IsfEi/uq/R2jUFrf8zPMKEICIQiff6w2x102/xuq89l9bncgd4005t2dvD1F6TcQqCza8hclRLlf69mJBrjGHyot2s00CkBRKQxEWLegH/zugPGhx8aa9g5qjk2ajgr0mjRrx9yq+c8hb/mIGbnVH+qrr5QMzQm0agAkVL3qbK9pUojImsSoj2TcatA42mHspq0TgBT6dwe+OzjVT9SiJmFuF1izdIs/Djq1Y70dQqgjqnwsZ61Taa9rcZKzCnRBAdw+UZkrapKxCgPbWQ/aIkmJUCWIFZmUB6gEoOLXl0WuTDuVE44lKJLKblaJ5wtVcd1ydEsOZpF2xXRdlWwXCnbrp/bvPK5n3573+O/eOdbf7vywR8MBBGb9tKiR+7rvHKs/fy+LStfPPbh2z607fnHfhVl6FvTt6vj4x9v3nh613sjfdqsXSEfAw7lkEsdpZrSduWwR1MM6ay9tpf2nbPRenqQoIdwOIayY2R0jIrmKAdUxgvmeN4cz5vjhTqdP5HvSRSoZNGUKplSZVO6YnEybYki2V9xq/Tn58UK1kTB7GaaowUsViQSOYpNO7fv3cAOWmP5nnjBHM1R0RzFjpH0EOpi1WAYA8N4cMQYS2patr9xdsc7JWgc8baP9mpy7s7R3o4YdS1hacm420VNg3P+T0odpwZtrf0OVb+jfcCjB37TqfNnN2zZseHjXWiPHjKeRkPPg9tbE2HnsF8/6u0a9naOenU5b3cl0D1GXfVf2sG7tZUIkg93l8KGcgTlIlg9NIZGORqrADwfNGRd7Txzj0k+TfCAEAElAGomggfXLRndvnbU15ELGgSAiLRRAIRAm2oROb9NrgejCAxVoE9ZWzmAlaGJh5REo18B/TAeEqUImrar/sQTzEO0whDDbl3e1ym7QFWgMRc0Xft4z5nHFhXO7b4NjBMA4RhsLKAfdnfKWRdffzZiwNleChq/7B3xhf+D8wyZmq0ZHqAVaBCBMd91UnQoajRSTxSDBoFG07Y2HiJVgN3x6Jw/++649lwNUry855y12xz1dQ33aevhCBCrxOyrL5MH1SSX8PCAFCEiASMPyYxDVQ4ZRRrjAFKmkTKNVUIoH0JKQX05rC07r/UrDibbDrqbdsR1J5Pa49Gu4wnNiWT7yajmBNtxLNp+LNpxOKY5Hus4Ee0+d2Ddy++/9GSoo8H5zqur//YbDTvW9aguPfvwz3VX9usu7nFrLxVDRN7Xbbi8f+WLC9a/uWLV8ud3v7eyAs1VGcH/vE3FR/o6R31dEkOOhfAFC+c//vLLoJ+MF8zJHBYroLECHs9T8YLZxarZHDk7ipTNlfBo3hQvUJmK3Wi9tv3gBg3WoO85rzc3KLWnn3/xsXnRgj1VcvTFtMmyNVnpSRd7RjlfMIb2V5yfswkKZKxA0cPGvqSmbihYJPrp1jHDyWqMEqJYFZCTYTnNHB92dHB+owCwT6wqz6JfVzsu1miqBDABEFK05+N3Xv9w86aAp7e16dryRU9EsKuJiOfJfW0vnEA3XzYSPZZRSOT8mjGvNtfXnXdrWc0ptnlvjrw61Nve71YOOtoHbe0DDmW/XVZrKjIOVdR0PYJezjhUWbsi61D0u5T9zo6Ms2PAoRl0avJ9nezutdFXnumn2gZdncO9muE+zbC3c8SrHfN25bxdOX/3WMCQDxhLge5yWJ8wXy9GsErYWIkYKxGEo9EKQDlQr1I5oKsUQTMOtQC/TDydu2EixERoGnHryl69BHAREgJDVJzNCc2l0yvWsGuW3UhQFQbjGDwfQIY8WlnB+tXhYB1AZ8gBd0cxZBRgfTPzVWmX7KKUtinkzynQqMSQ1Qia6zzGO1uFSDcXNhZprBhBKkE0TrXmQ91jIZ0URpJvL2XWvTDh7hrp0414NcN9miGPZsjTmbC0Rk3XB9wdWVf7gEs10Nf9UaN28d4ml8s+5FIP2JsH7G0Ze3vQ2JgyK7N2ddau7HcoM05l1qUacanKThXbtj+uPpCzN/N+XYxoLAW6K359KWisBFEhhPIRRAgbqxGjRBtFGq3SmBQ1nd65fsc7y4rQwqEta/75mxc+WOPTNa1f+oQUM0vQVAW4RGM5b3c+gFSAKWpWDLi1tYRVYP5InseoVzvk6RyPWk7v2vif/+LPfvjLf/Elu1N5Il7sjhbRuDzpz5O9MTU7VuebRYtEtIhHixhTRNOVHtRxdcHzj/znP/+zFa8uoqirqbSZ58KxKDFvUHI0a07vOvDhvmPb9h7/+ODxrYeObbvadjxVcMbydeNA+YyRIYM3pYkVyLRgzZUoBjvGuxW8nO0G8WrcJCVM1bh51KsXGHM1bvo3T4fnxYf5luM3o6Zq0iwlqBDW9MqLC6dvz/zh97+fvnFTq2rfs/61ibQ9FnG0k9ajauyJnYo2zFRO2nhoFCBaDBkHXe0Tft2g6kjVrqgyuAhxObFRfitzNMZBYszfPeDuqACcp1GORiq0gYugZYCUI8ZK2FihDdzVvfRTDxQwVdFnKPq7y/6ukk9X8HeN+ruHfV3Dvs4Rb+eYpzPnVg/36gLI1SFX+6BLmXWr+53KjFORcSj65bxbW1vWrkjblSmbIqBv6J8VWss/n/tH1q4YsCn77e1h/Frc1DZgUw3a27MOdVJ7bKDrnPXQHscD3y9ZWrKu9gGHMm5qo9Grgw7loEM54FDe22DMfdvvUEXQy/GeloxdlbEr+23K7D1/ut/WlrG3ZRzKjEPl7z6XtrXKvzXk7Bi0ahJXd6fJi1mXKuvUDLg0Q27NgEsbQq8M9mqGvJ2jfl2186L7gX+ZMF4rBAw5vy4X6MoFuvNBw2CvJuNQyfr+chjhIkQWOt69qFt3Wp1L+HmAVQDKQWLApcv7EB7UbRMrEKuwmADRqZAxoTxyI6ivAVykqaxZXY0QEo1yDMIxslRRzjjBBIjKJtpilOi8dGDNSws+XLN01+qXLj71a8vrC9PktUt71ozHTPIslQdYLohk3Z0yD6AKUAl81SIQEwCW83cP9mrGWTOJdP9y8ctaR0dSsscKVDJHxXOyAJmMFYi+ZAcYRuqS5LwpWqSiRYopYrE8eaF5l8WuvXBub5QmpIr39k16Zjp6505s3oDo0lPNV5qPtbSfb1Kdv64829R6Uq2/mCm7ZmtGVhSYQ1mDP93Vz9sNtuuvLHnIcGFrNUpxDFajySqDMOZrH6xetGnV8+uWP7X6pQUXD238lCE1S5/Z8fj97y1/6p3lCzDFiXBPy+svLPj0k9/87ve/uzFR625v37F+hZQ0VwBZiplzKedFk3/p/hZA+zmGLEMyF9JnezsEQEwGdYOq/RVLcw0SVYDwAL3XRT/n0430dsy9feUsOBEgAkQEBpUgNmW86pn/00JnAx/R1ymVEBUgUmHQijyHgZjMLuMYc8KqleQQDgavMDIZHuNAvSGUb1spgmYcKjlq5t6Di2DywdNYGaLp3s6RAMLROE+jFYgMoQ3jptaJHo35/h+JuovjIaJCo2PergGnhqcxPozM/fo958F5Gq8AvN+pzgX0FYBXPv9z6NxHqvvvMGTS2srLKw/EJIiNA2q046gUaK8xeI3Gq56OEtVYi+iTtjYBEFWaLDHYNNNDL35o4OB70/Xo33qnlwvoB9wdAiQFSAgAFyO4yGBYKPrIlnNByIqQknHOYbdmzKef4yxzEK8wOE8jN2lsQHty3NksQgPHECmrgq/nraM8QOuBGTLzo05lwKsMknJoOGAWACEB6t+cRvNjP682HRqPm6oMIdAkB00CwEshQ9ahlCDOQYoHhEQjX7Kqk69JIWjIOtVViCZikZXHL5FDEaZsixbMiRwVK5CxvDmWN8WLVKBfF8rqvxSaGS+amGGipePgJ7/N3p1hf3M7yuUc0xPg7q3Y3anovAHOZ+vrQsm2HpfW3qd39Omd3m4PMGZ5z+czzbwpXjAH+w3BfkOGd97/yA/+8v/7D++++ozImniAViOkALFq1Dzs6x4JG31I6xM//ReX8XLcqlzy7b93fLRWiiBZd/eSR38WNrW9t2rZ+rfXBULuK1fPz//lT8NosxSjZBcOiaWaLb7F+9tY6Jdoowixkk836tYKDMpBwwStH9QcK2MXJuX5MficSzvm1Y54NLMpjVg9YKN+77EKpGZceufzDwyf3crTCA8xgcbkxAHZ/rxKo5Ks/AFGDuIJW6ts481Bk1iXqXw5GLUUNA441DJG9MUDFwDB0/IHQAZ7Owp+2REckVgkqz814WoVAoTihRf7d268RZMViI8FurLudhGQEk3MOgZ++bQcwAfcHfmggYMED4lZM87PO8N7a6YeCgAxARjHQfdY266ccv+wYu+wcn++66SInU2r9mfN10Qak2i8AtBxxlS6tMP53M8/cWrrNFOACQAvBvSDrg4RkoIcFktjImu+Qva9uK9xIA1lw2gBYqN9mhG/jp/lqnIQ5wEhApKHWNnUxOlPc1FDMUpkLGo+Qsh8c5nlMMeW4iBeYSgeYDVoTFlay8BYZjEe4FOsuXRsa9+iB295OgSAyhGFIkC4sDFra5MgxkGSh6T05UyR2XsURjIOFQfRUtK943zjSYczJTqTOTJaIKJFUrZpjhdMwazen9bdYx9LxAr4AO88cu7Dj7avLpcCn9xhP5mGXMF1czx89zYzc4uZN1TtO3Vhz9vrVr69buXad15fs+61N99asXP/lmTOFS3U15l43hTPm3xpXWjQmJYcNvQ4cnrjSFAvJUzyVZDkmW6MytHU4sd+prq4686Q98LGN/f+7Pu591+7mzDfyrr4uONmv3siaUevH9m54ZWDH67Oeg0TCYtAozLViou5Xz6GHGmjyoneKm2QIsiYVzvcpxEBLkYIDhA3aHRMe2JMf2aiTj5H5IDIYa9u2NfJA6wWkdt9gmMwDsrmYzgPiNsBo/fN5xKbXpsEhIzii3VFJyYATJql1gsQ5RkiYW2R98FcPa8PnU1mlOkeCAexQsjY72gX68GuBC9TV+qqAUwAGMeiAkQHXe3FgIGDeAWSNyCa1R3ORahDVxSn39/bt/CxO2FMBPhYsGvArRVpUob7xPpkE6sb9NR9oolBd0c+2M0xeAUSXL1svoQBYBzEUtbWWbcKXACoBFHepxUDuvGIcYJGajQyyWBj6Pm4Yr8kix1oSqSpGV+X98mflBr3SizBAVykCYnGioGuAZdanNXMcAAXGeq0zv7qUcVolhUBUYWYCLDRPmTE0yXJF4fBKjLBIkJWIHnD3znUtl8CKMdgaXsbRyMClPso8t6Cl19zAsAkhkzb2kpAX2YwHpAi7PmND3UufqCwb8Mttkeg5Z4cFcKGtK2Vh7gc+vd1eGM5jPTbVRLAp9K240d2/mzhM56kPlU0sUVTNG+KF9B4AY3nSTCE9SU748XZtSFviudJMIx/+wf/8D//+r+57JpP78Rmpmm+1DtZDc9MMzNT7LwMb03nnZkR93AlMlAJDwnBYS6Qk8IDgjs6O82M58l4wexJaCLDKFswDQSbxshTAjPHesIEgAoswUNq3UvPnNz01kzKOZ6w71n1QsvixzKrF4Y6L7789AMLfvX95sObqlGTwBJ8rCdhV3EMzte9ZA1SDFVbrfP3toYjniqUQR5qsK9rxNvFAaICiQowVVh0nDWUkTND2iPjtEGAmERj1Qg50qcb9ukkgPPQyDGYOCeulB9fgN6i8dSud4JLH78510ZDTMaRhNlo4rk9d9rScm+qI18nFhBzk0QBYMWgfsCuFgEhAJSHqABl/GPWXogmJEDdiFAFZ2fJZ+QhJtLYnbA+3tVwWaF+/0LnuIPy/vBbU5YWARpyQd1Ar0Z2Fudnk7DmJqR83fGVGHS1FwJdIoN9bUQrxDiIpW1zNfM1Npk0ehNgwctbx3sVYj2kibzB4PndGzzL538axMoQlwPHC0F9v0vNM7gAcYnGJEBIDBmm/fN3Xt7YhPezgRpLShAZ83cNerQSwOVRDFf3hMA5gE0CY1ZzpOpWCgyScii4MDJreD1nLf+FDyYxVMahrISNIo2KgOBoajxKSc1HHI//bNzSLEuqJBoTImjS3irSuAiICoNzEPsStlnvVyNoxqqoQnPQhvz9d7/3X77xVy3qk+mygylQbBGXlf2xAsWM4r2xjnjBHCuQsQIaK2DRPJUq2T7Y9ebmD1YU8n13pxMzU1GJ66sJvrtyzQzynrfWLX/84fsff/T+x56479eP/PjBh3+y+OXHIwNUdBY0i+fJREHO4yQSJWvae71suSoxFAcR+TGtAbyWcG1atfjgllUjfqMQpWppm+LY1g9++j365YV3M723BgJn9nxwae971ahJBCgXQTLWljkCRY0mRdb2xnn9PjVWTLqrEQMPUJHBx2wqrrdbhKRII1KkU4AoD/AaQAXy8qD66ETEKNDIOI2MeTpyfbrxCFGl68oCHsrJo6QAUQ4Yb0CSa9wfmP/zKYDxEKvCL7+cxHuuddrS8kcN8+ttEsQ5SBSCxqyjgwekCBARGESACIDgASpApAIwCZAl/enB5q3xtr1jPdekUPc43f1pRKe5cmXloeth2DcdMYcXPDB2Yd8NQBT9umFXR5nBywzOAYoD8hpS9/XkICbETELMMuTrLtO4COuBCF+1WOAhxjN42ipjzV9bMwLABIZMd58dVO0bhwa5jxUZ5Cal6H3057fU53kWq7BGnsFLIazfoeYZTARYLYJLNMIDQopSibh/7UX9/F3N7SZrIekshbqzng4RkCItQ9Wy0BKpAGQCYiPoGb7nogCN/Y6OchCVZGfNr0HVRUj2O1SlkLEKMJHGKgArM9jdCB58c3F6/bJbLClGcBEQfARPW1qkCCoCrMzWGXdfPRsXwdJWRSEdPqRBn9l3bN/lPYOCK1Wg4gUyVsBjRblDI6N53MmoP6+ZIhotEKlSjw4/k+wnPrmbuDsVn7kVm5CCYsVzd5qdmWLnjVSDPmDqHw0XqtFh0T/I9w5U+gYEb5q3z9YMHs/j8TzZG22PjpoyFfeKlx/duGxRIWCpRk08RDiAjMd7Lu7f/MiPvnN+7/sntr3deOAD44U9HLTsXbbo/X/+38Zzh05sfWv5U7+2tZ+rRU0CQLkI0m9tleZIRxGcj1s2XiXXNRrTSVAFVI3GJzwK9sLG+LXdZYeiBhERIALAK9DMA1MNkqK9rb9tXwU/M4afyVmbOV+3BAlpViPNQZSHpABMMndLgtRNY6Pvwe/fcHcIEKvSn68bX30/fbFm6pR1fpYDIrdPpaB+0N3Jsz0CI5eNHHeO8RCtAGwckKMtuycinUNWxbDxzIh671jbvmGqfcO2Q62UW4qbbgEss/fdyBuL74TwXKBryN0+t4eW/UHrXrgQl1JOXdOx999Y8tbyZ9vO7q0mXDVIVgEySzD7vHL+dM18AZsG5JBNkUPOltGzEitvYNCbjHngnRXw7aV3WIJjEAHgXBDtd6h4RnaWw3mISjQq0JjAEuWUu93sfHKfcuNV4xBtGehV30vqESDKA0MFYJNhY7r9YDWgFmhkyNFZDCBC3eX06wa4RNbVng/JUnacl+XlDHWj+5L7wR9O6C9WGaoMSR6SGWurGEEEiFYYVPhj+xmeRrkIlrIoWkyeFY0dwXIoXbEnC1S0gMUKVDxHxfOmWAGPFolYgXJAZaJgistMsSKVqtiyZXeTYv9ozjFzm5mZgjNT8GYtwhd6P5mOzkyx84ZFz9FT255d/OR7W9boyevpEdtwqTdTcETzVLSun8FjBTxRIFysKp4zx3OW7/3om3/5n+btXvfKDcbCA1yASDVKRXvaHeqzVtVpw9WD9o5zIcPlyahpwnhVf/8PqRPbe1SnioCcSFgkiPMQL0bwjF01K14leIhVIQki3hcPqDde7mYiwRt+pL9tb8F6XfSqh7XHh3UnJoNdVYDKyeMcg0wwxnzHkZz6IG+/Gm3ellbvLdvbbgRRkZFRNZQHhAgpvi4qJG871P7HfyrpLkgQlejZllpuJOaePIjzLJW0KjmG4hiTyJpESMpQgdw7iQAVobHKYGUa71Gd6b56LEC0VZNWAdZZxnJDOBlBs81bJQYZcukKIb3IorfCmM3ueetoU5r1ipC8EUYlwxXHwz+66erMhQ0DvWoeYFUakRhUjJICS8nZHpNJx4UDH73zxusxNhJlI2+tWnH0w7drMatYn05+4UGp92bW1koY+dPrjAjIjE1ZC+kHFfuqXqVEEzyNSSwx2XGOeuhff2tWVFhUhCQXMmZtCoEhK1AOCyAEmhTr2aNYLWa1hNjH9rR3kVR+SwlzAAAgAElEQVTWpRGYuQ5W9pRBBYCXbddHu47XGEIAxKC7M+fXc4z8lH/NAgiIAXdHPtgtQIKHBA8QESAiwO+GidTHa8BLT96GRIXBeUCmbQo+Iq/DMkHkj2AAPI2lrcoLneibZy+xw2SmbE6O9STy5mgRT5R7EsWeVMkiyzMdTFt0dhSZFVy6nsa33lve3HZ85k76zhS8OwXvTsOpSVAadd2dis5MsfMSxR66n0yPuXCb4sPt65e/snj7zo0WrzbN2e5F36J50s2q4nlTlnfi7rZ31y6yXd9zgzZINFaGqARwAfRwECsCJGNXipDgAM6x+BTeEnzs5xOWFoEx8rDeVHCQHAtiWZdGrIO8eJlBBEjUGIKN+DZdRp7drTh7rjUfcA71GfigYRLiFevVfsVu0dpykyZ4GqtCpESeHdYeuRnBqoAccbdzvaqC/viIaleRuFilsVl7ZVxmGZcheTtgCL389NiJrZNQhtdkF9z6npuXDUFjPa3HNusu7hFS7iE/emT9Ur/unAQxiTGK8tkgJrC4kHSsffXZt1e9dvnMybWvvbTt3dfG006ZcsJBXKDRCX/nkGL/JMCHnO3FgE4OBmsmrFta0FLcKkeATEfwa/f/0Hz0w0qEGu7VcpDgaLSWMF09sM7WflpgKQFg1Zj9hcfuy2Yyv/vDHyanb0/fvjP/vn8d9cnvV2w2A/D/uWZ4hkhbVWIYkzzqgbbdNwAu0bgAjFMhPb3smbE9G8ajZBniJRrJ2toEhpCd40WASLQszUeqEKkBFHe6n9in6QuFM04dD5DZjRwmAEygiRsAT2oOjbtbazTFQWqwT5v3dfEMMqsz+6NsBmKwt6Pg18m+KBxAZb1QDZLT1g7Xg/8qthwfZ1AB4hmbqhRGZm/fHz8bT+MDjvbN6978y//5N5u2vZYu2aMla6riDKQ0HeiZbfvXWzwd/WVbvITZYRs7Zo7lTfECER/r+ckD3/vzv/iPZ8/tuHsncXcK3r3Fzkyxd26x+RFbHQNIFEkPq0sWrMOSd6AYJCj9s4sWLnn5KXbYfA/WTEVzlJNVxgpkLE/0V2zDJfNA5Hpad3gyZKgAhGNQgTbxEC+EjIM2pUTjHIOUooZpe4d3/v3Vros12igwddUERxOjfsOIRyPVhVZy0gYqAnScMVX86LVWxYoT2mVHVJe1KBvx5RJ9XMJeBcRI1/lB48XJcJeEXxjrOHozgog0JkG836EuBRGeRW5B7eClj8cDxgogOIiKAJUAxtM4B4lbEYzZsjq97pWpKMoBVK4ZjkHrW1JZDs2at775fNu53dBheO3p+68f3HQj5ZhI2mMWVW9nQ9SsFOMWPtrTefng+jWvT03f/v3vfz89feu1ZS+6uxprEBdprALJGkArlsYicnaCRofcqkJQU2EInsUvEqaPVFiFtfKA4KH+ZsJ0fvWy42uXeTovximlQJuqceugD7l0cFPYrKomHQJAx5P25Qt+7fd5P/vD72/dnhkaHFr065+XIpgADXJcYZX+Ss3YWrkIytP4n6wZPGVXlUPYBMAL2Pk8dr4KUB6g4yxVu3SQevRff+s3ViBWprGMrY1nZmW2s+E5VRqRaGOVwfr87mf2tp7S2qIeU1XOE6dJgUZ5gPCQmOxtz7YfGKeNEsAqgBjr68p5NMKso+LXPeVDHs2YVyvKob8Aq8A6xHILkrkTH/fNv/92oEti8AFHezGICBC7x4zhj6wz/TbVri2b/td3/mXHgffN3nYXq2luP4Bhl5cun/9nf/4fH33i5z7Y3V+xumLqWNGSKJnTFVMg1n3gyOadu9dJIvvJ7cTMTXZmKjozzc5MxXMj9plpemaKmZfhLc6wXtV9cf2WlUtffW7zR2uMRHNixJGu2OquNnkqlqfYMcLFKmMFIprHYnkqWTYPFgi/4UTN2z0OcAEisp1uPqQfcSrrOD3EPnVpQ4sfLTcdm4zgAiAlmhABxgFsuE+b69PKACUHZcgFlwA63qcbUB+senXDcV8z4Xh+V9Pi/c3vnm8/pDA06KgmPXW28eqVs6do7bUbgOIhUoEIB6mMQ1WKGCWIin3tQ+qjExHZIQXlASJHyAsAv0Hj8SNbwot+PS27vdA4J6tcAC4ArAJxniY4tmfbWy9uemv5gz/5jrph30TaLbEm9NqRNxY/0bDn/aWP/4JsPSXFbQ373jt/4tDdu5989vs//Ntnv9u5dbPhyhEJEDKtZpJGhzsPcZ52CeCDvep8UMcDQqIJhdW34YquzFo4OWo3Yb++f9vCb3/zwscr+x0dNUgy5rZlj//i8ObX17zw6LWjH02mesYTlp72S0ufferyuVPNjZcWPv4Q2ny6FjMJ0CAzUKUv1gwPsYytbbZmcOGeh0me5E4CXPRoRL9mpOdazdd1K6y/C7oH23YKPrUAUAFQd/q6bU/8/MbFQzWG5CJ4ytbGM2i1HiYjS9zm0tpwPmZDnZ6nd14/2NSRTwRqkBRpoloHlLER3YnxnqsCRDlGz0Os7NMPuzpEQMiEoz+6n+FpbMSrHfF2ynHZEsA/nzUx2EzQEHj8V6MnPrjJkgPujqJfLwJSALNkgj+2avXb1X10/PWTV55avezv/v5vtm57i+dCv/10OBG3nTj6IYJcQYlL15R72tFTzd0nVNhZD9t14dq2ai1295PU3dvJO7did6fiM1PMzDS8MxXPjzpu36Jnpph5I6Jv/Qdrtmx722hqTo44BwV3omyKFqjoPcqZWIGU0zbrQ588kRWc2w6svu+H/3hu9/rJmEWicQngHIPmQvphl1oAGMcgHIN84tVHViwYO/7xJE3ImRZVGhMgNtDbkQ/oJbqukZRtzie9mn7VQaFXKTE4D4lq1AR79T19zit4795215YWywet1BZFz7JT3S/tVxA2txi3iDQmAnPapiqFkRptGO06WetpuglwgZZ7XLy+hYW4BLARxYm+B74/5dPWIqgAiby9OUdcLJqvcvYWwa0a92puhbHdb7zw1P0/3P3+6s2vP88zpsl4T8KpxVpPdpzd88bzj13Yu3E8aYm5uh5+4Bd2C1UpFgike8EDvyiETAIkKyzGM8hk2DjYvKMWQSWADLvURb9evvGYF7xzVjnKOniASQAphrDXn3r43e9+c6T7cs6jHY+ZDm1cefXIxzfTNkApnnv0l2LMLNLYRNyWcmg1DQevH9sewltrSRtfN8yXV8jZxWTW36jfpqyE0bnNlfy+kGiMg6gAsDsBY7xxW777BHt954Dq0GDH4WHN4f62Xcn2A7WInotg46y5cmBz8PnHbwfxMkST9lYOEhIgRIBWIMFBXASICIw8xEWISTTCxZ12j+fZrRffPdflMJGjFkWZulwyXxV6Lseu77wZMgqybSLASgFD1qkRaEqS7fC/usuCOE+jI97OEY/my7UEMA5ikwwptRzvfegntyzKUW/nmFfHARMH8VmpyGxs4+cFiWcdaoallx9uWHn0yD9++2+PHd7829/0374Vv3Mn8Zs78d/MxD+dSUyOsxTV+k/f/bv/8td/8cbal0rlyKd34nemmJkpdmYqOjPFysfd6VhxzD59A85MsfP6K7Y+Fs2WPamCLZ7vieaoVMGJ21vTeedsb0bFChQYRj2JjtmwASJRcbz06uPf+qs/P7fn/fF4j0hjIm3igXk0YBjq7ZRvVYXBpoMGuH7J4Pa1kwCtsN0VVs9DXKDJAWd7KWAQZ5EiAWC1QEe2bY/oVk/QuEijFYjxDJGyKziAViFaZUgJYhXWVI5ZRuPeRqT36e3XjDZ3NWapAjJrUVQiKEeTFXfzoOrQiPZ4za2YpI0SxDiAVViszOBlgBex696HfzyONI0DQqSxgdb909RFiWrgsIaC4dSw/tCg7tQHzz58bccbeaJp39rlh7asqqUcO95+efuGlSZN08frVl7Ys3EiZp5M2RxdTZtee/7tl1/Y/var0R7tRMLGAZkVYqwFuwdadk0wBA+IAZe6GDDwAJUgxrL06v3nfBE/H0V5aCxD85mtb+/8+2+wRz8WfIaJtG3/5lVXj22fzLihpf25h38ixcwCjfM0xkOSZ8wjPv2ov7seOitnxcyOAu+pGWKuZuRH7fOaYTAOYjdDhrRi3wzoGnEo+KChFkFrge6aX1sNaGu0UQAoF8U+dXZQv/rBtPoCz5JJm0KWTPOzcxUBEFw98dxYpQ0SMHIM5bNh+5XWZz9qvNykGnEaJWuLQF6QetUCpMqQ5KBZAkQlaMg6VDzEBDkq/WvY2WN+3XBvxx9ZgiDOQew2i7OvPBv74PWaRzfilcV8n5MPhS8UDCYAYsitGWXs2y5ePmmx9cVNVxS7quPBO9PM7Tvw9hR7Z4q9O8XcnYrnR31nz+x8/Mn71r+37O6d/plbzMwtZrZU6mXzye1YKee4NUHPTLHzYkXMxapieSJeMEXzVKyAgyx1+uKu5IirzmvOm2J5U2QQ8Sa1sQIVL1JsgUxxNrq3Jdh8qBRBqhAXYJcAUQGQwz7dsLejSuMSTQqAvBXG43vWJtcuucUgZUbPQZQDhEBTWXt7IWIsMSgHsRqNTga16dbdUp9ahJhEo6LsM8KYMhY1H6nvdEUalRWIIsD4uLOJ8Dz0caPZF6jGLVlbS4VGeGCusPg4jdRcraO6Yxn1gbL5ylTYUAMYB/EiwIs9Crj86dGGXTdoVIoYs22HZ0I6DnTzDMpBVISkAK171y4hL+0YUewVg+iaJU+0ntq6450VG1576ehH65Y8/sujm1eNs5QI0JwfyfuNFWgWWUuNNfMRRIIYD1CRRkS3eqTjcBUaOYhn3OpisFsAqMCglaT9jEr74TX9aMpXA1SNNauObnrlf/z5zp98/9SaZdePbgK2zsUP/+z45tWrFj5wft/GG2mbAAh5EygAbMzbOdanEeVpLJQt2L8gC//iOkPM1YxI4xKN8RCrMNgEbYwq90zRnQPOtkJEz80KpAUgSx7QchSdilGZd1ck3nrpJsAzVoUIqAqgeIhXaTmejeCAHK6ICPXfNaatSi7V2+3wvLT/2hvHVBE6IkV7JGAUQDcPjBVACBDlI/qsrY2Dcr7AH59p8gDLB/WDTpU4a58p3IOS84CoMvgk0mR/9Mfl1hP5Ph1PI+JsCsuXtjQ8wHlIjHh1I0Hk1ddf/pt/+fH+8/ucQS2FN/7m09SdaTAzFbtzi707zX4yFRXLvumbyVs3krUq85uZ9CfT8goTnZlib9+Et2/CqUlwczwyOmgu551ipW9ecMhgg0p2jIjlqGiOihWJZMmcLtuTRXO8YEoUe+IFc7xgDg8Y/emumJyzWSSTBYq1NxQNx25HiWxv961Mj8gaeEgM9XWNeXVVGpFoVID4JMCHTm2NvfDkXYa4GdLfAIgEMQHgaWtrCaAcxKo0Nhnozij2V13tPKQqAC9DA8cYeYgJ0JTpUfERsgIJDqIVSAqArM5CN6WE65TB9sS2q30BkHGoeGjkACkBUqINEsSrALvh15aJhpRqb85w+pZPMxExVs1t2S2rk+++eKfnegk5n2rdd4vWCwDhAMJBTKDJKmMe8XSnetpGFLunIoYyTQx7uoSYxadvhFTraJAc9hmrDCFCbLhPN+bVyaJlASB1qhVAx2m0RFwuERdqQC8AvN/dUQwaZHy2CtGBePCDxo6tTZpcLHiDoTgaZzUXlPN/zV45nXLqbvS7R/x4X1djzKquJu2z9Jl6XO6YVzvq0cxiRLIa/F6UvF4zWbtqbp3hICb70Ug0Jpsj12gkrtp3K9KVcanGIgYeoLU6SotKAOchXoYoD7G7hqumR350E7k6YFdKEdkvDuXrXjnYbM2gPCQ4aOIAnrSqJIiPs3gmbH//TMeSvS0WmA6BcJz1V+KucRqrAj1PG1NWVYUhKhATvzJTljczHMQLIeOAoy5MEr+87SFEgN1izIMfrXEseWzcpuQYbFYZKtP80M/bPEjwDJkP6vMRZM+mVf/9//+7nz235LElC99dt/zudGqyGhwX/BLn4yserugaSGMjWVNxzFEYcxTH7KUxW3HMXso5Sjl7Oe/gim6+1Ctx3tywpVJwTdRC85hBc2vHWYXqvFJ5Uqk+1ao+26w5o6Uu+5N6J6NysWoXq3ZH283B6+bg9b5Epy+l82Z0wawhne6K285d2r7qn/7uf+zftIpnEAmaRnqRQsAoMKgYxQWITTJE5fph5tc/yikPZBT7ksp9ZerSNG0csLbK9uGTwc5+xf5xZ6sUITmaqjAYz9RVshIg0j0Knq6b8VRkV2JatsnDJYCUUq796p4X9rVbTLLbJSbRpEBjHMBlxnEN4jcjBsnZku44FG3dCy5tHdi3LvTED2u6M5K1uebvqEJE5gvykKgARGBRPoQMOTvGVAd4r5pjMdlktU4lBAQHSB6gAkRH+jrHvLq6ETtE5TTMCiQmI8ZRzTGxt61KGyUayzo15aCxShMCICWA1wA+HPfuata/fUbZn/KJUXIqjEVfeKJwfPs4S3HAWAfBGVwEqEzDq88TATHq7Rr2aHl5GksTc/y3e2uGp7EBh7ocQgSAC3DOTAeXoQIR4OM0mlTuvxPsHnB2FEOGKsCqEVSEGEfjIiA4WZZMY3cB7n9t4eiHbw452iSAyrNFDpI8QCSAcgDn5bRTgEkAF2k0YWkeh8REBKky5tGY92ir9ultF5/efvmRDxv2tugrCZfA4BxEkzZFGaIiQGuzMtgvbdnrwiS78l6Z0OfTWEjwLD7OmG87tL759xXP7qgyeClsyAe7x7xdI32dw+72QadK1kHIEZTxnpag4dxIQE/qrl/v0n/3yZeeenFJtZqoVYKTYmhiPHJjIjJ1A0hcn1TxyIDyzHT0zhQ7MxW9Ox27Ox2VD/nbKu+r8r6Z6ei8bNF5sfHIj37wvd3bNx3Y//7eg+9v37v+9JU9yaIzXjDH8ibZnMmX0gX79cwoAUcwMITCQUO4XxfqN7y35dVv/NVfbnrt6eGeqyM2Jd3dGDc3J2ytgzZlnrqeaD8YO7rW97N/HMcacy5F3tqc1Z4IXd7ad+kjsVdZ9Sjjin28pYmPIDyNCfWtKiECSmQJnsHTllahHiWHcQwuQKRKG2ftxpEabUhlY88fbjmiQEXWIkIjB9EKIMoszjGIwKAiQKoAEwAhQaIW0uedbTd72ty/+D+3nFqOIYosUoka6+6sgOQBzkGjBNCy/dpY826uV8NDlGcQjkHvUVDishXBSK8m59XJ5OgKg8pxthyD3wh1Z1t2jwO9AFEJIoMOVSmkn23f0SptrEKkmPSebCfePKPIJz03WVNh5zrv60/fpVEOGGUgse4RVffdw2TrplGvfsij4wDJw3qSwheip2fXmUFnu1wz9dkXJO55Z+M1gKbVB6e92iFnR9GvrwK8CnERkgKkeBqT5EicCCZGiVrz8b75v8p3NQgQFVhyMu3iWbMUs0ymbBIjcyMIHpAijUs0mra28AxZHzdDlEuYMzFPNM4gvcyCDxsvob2Vfo/EIhlLiwSpKo2LDMkx5L2kPi6ClcJIIWQc9XUB/MqQp3PA1T7gqEdBZqytaUtL0toSt7dkrMpRe3vx8JaeR34yjl/r71ON9HXm+7oKge5SUF8JG2cVeBgHiTKN9TsUPEQlxiCkXdcN2BYNNfVvxTt34ren2TvT0Znp6J3p6I2JCFd017cu0+ztes18DgDIeMC4GBDKnrvT0XnhrCFVsJ29svdM4/4BzpcqmpNFc7JgicvEmXxdCOBNaiODiPzDaJGMFcl4noiXegZrHndEnR8iIX501HxpxKGYoA0TvYphzcl+1RHB2nSbbPL88rvTvboKjVdorBJBxaAhrT/Dtu7zX9o6hF8edrX3uzsybmXGrsjYlGm7ImNVZKyKtF3t1Z7JWNuSNlXKquy3taZtbUm7KmNXZR3KjFM5Ylf6g54ntp48qewaC2Jjfl3+/1L2ntFtXWfer9a6k5u5M+99876TTObOTDLJJJmMneqa2HKRZFu2Zcsqlm25SbYky1W2iq1idVmS1XthAUCCIIlyKkCiFxa0s/dBIwCCnWinAmADSJCSHcv3wwFp2ZYz8661P+ADl0QcnuecvZ/n////OptTbm3Go836tFkfkqWwrB9j/BhLEcMeXdyqmPSibXf9Kt90Lg9xDuAC1POQYCoiS5KF2gFLlefkuyxxfsSHixTOQ5yt3PGVpzUPCR4S/c7G4Q4NX1HrSDMEjIdYvl3Vp9ibC2AMJNgA2muTpb1aDkq7BYyjSRaSIsS5aPtb51Q1OoKNWAtNZ1se/v3nrbIsTbAA44COg5gACZaWhg/SpIUc7tD0uxrmjjEsjUmGiNkncaVm5t4zAsByEGchwVGYFMYpKTZiqoNj7cpehzLp0TKB1ppPt1w+tPnyJ1vqz+yK2lWFcCsHsAzEZtyIc9nC6AdrR4OtiU509ZIFix+485H5d+3e9JoQaOF9mowXGfbhwx5tslMNsYvDbl1/p6avrbHfpey31/fbFL32uhhRdfX4yYc3ndt6QQ3bDR1NJ7tNdXGjPGqp6bLUxL6y6Ml7rHU9DmWfS9XnUtH6KymvLu1DKvZYKL3MMZbGGRoXASbQ+Jhb3b7kgf5trxVD5Nwwas5NJLXgOIhnKSxuVPCAYGgNHyQRZfVPH1pyqebItWvxyRIsF8F0kS4XgxOjdGrIOl0KTRcD5RItDS6/vcbyPiZlny4F53VGdf4+bW/O2cu3RTImOonPpkHPuc304VRLW0RF9SOhJBlO64Npkk6TwbQ+mCIDGTyYwrrSLYMZA637xHdlZ1RxYEB9pNCuHIUYB7GiVeW899ej5OU8wKSXCQ+Irtba0YChAHCRJjggbWwwBmI8JGcz7UkOtsTMUqIswUOichUgmQU4Q+FpChX8SLOp47GPrxr0mqFO7VBH00BbU1+bZsChGrAr+2z1PVZFt72u266I2+QRY40PPS+4mryL7+ra+1bKLEsYZT2tdTGzPGqtSZhqEiZ51CoPkmfcJ9/vs9R0m2VxkyxmlscssphVHjfLe82ybktN1CqLWeV+5FJAfzVukcetsphFkbDUx0yyhFmeUJ8NX9mRsNRELfKoRe7XnA63VsUt8oRFHrcoYhZ53CKPW2Rxm0qOImsPXaac6BB21fjwnekjW7otipi5NmatjllqohZF1KroNdUmzDVRqyxmkQfIywA9H7fK4lZZzCKLWWVRizxmlsfNsrhZFpNs3maZR3M60lIdM8viltpuS23cLIubZHGzImqRdVlrY7Ya35UPk8RZn+58V6vMg1+581c/rj+9Q3Fq16mdbz7x59958Av9rvoeh6rPquw9sq1j4Z1cS/3ie3+HI00TxQlOyO3duXPXGy+kOpr6HfW9rqY+l2qgrYFCLwy6m/s8zUmPhnFrWK8u60MZCudNVxn0nNfT8dwn8nVnNUEXKrm+OSjlelfcfgLAJaWz5HGImSp7s7kwqopQAxIMjVUgx5DMnt+N3f2LGX2NGDAIUtIqVUk7YaQnHSQ4gHe31nKA4CGRD7Wc3vXO3/7t/734sQfK47HpIpwugXKRLheDkxPB1JBluhScLgWkacwta2ZihMoMW6dLoXntUbWvXxdKYZEkEkxhwYw+nCJCSSw0i7GVTJqucAMYQL+yBiTJYKoifI4kiXDa0NRy9q7b/mXJb38qeHUijUnWLg7gky61e+Ef+fpP8xTGAelJgEdba+Z6O7dkZbIAZwAeM9fesiNZOeqFjDtr9S+dQQOOZm6Wl/a1k/Fc4wXiKa8u4VCWQsbu916g33l+0i/FFOo5mpBMDRyNc1DP+7X+Ux+MQ1SEhABJjiZFKKkY9QLAOFoy7uL9juakW8PROAuJAk1ybcoC1BZoZAg/x+sviZI+TTLx+xDJKCYhAzhICBBnI/Z9dfiJuqZM2C660fCGleC1pVN0Kw8JjkZ4iDGQZKE+B3ABIGyg4t+eZfFKIk78G4ujCY4mE/b6tA/haJIP6PmgXoAkD3EO6jlaImxiA9rjo46avrbGZCfa7dQ8evevR8JWljYOdCDPP34/ZVIEjcp1Tz+84dmFWxbco7rr1wNHdjx6310z169/8eWNL778siceW7bg7pGouUJeAAQPsWirTID6DE2IFCFQmACRkQ4Vg57ulu3hDJdzAYM/4PnD1lo1hmRpUgpurwTQfb0HIL05oyaZtJWd9VlgEriBh5JoHeWBPuvHU5ba7rdXUy8tKVKIKCEbKDRHodIAkAG4xLrqMlUxUnhQkHRasNuefFGNya6VY+WSf6oEpA3YdCmYHDDetBm7xXtmaoIujcHUoHm6FJrniqjAEBZOkZJMOpjSh5MtXcmW8E1is0i61R6oo4fmyNH6Wec0GU6SkSQezBiaDOd//bN/evD3vxr0EwzAeIgIFMpBouRGfcsfHj61c8Q/53bEY8bar5qDX792lZgyiFeOg99VMxBNRdqe3y/br3PHXA08xDlA5oAuD24RAsYBPOnR9tjrRwGROv9x59L5Ux3qLMQYMDfywzhAiJRe7GwKnNqUUR/l0FMMepxFjw9rj40DVDrsShWeo/B+W+NwZzMH0DzAReOVqGx7rG5PjjjVK/8436ZkIMYAnKPJuFWR8eq+/gVRjib8bvsTuy/Hgm08JLlOhD+/Rzf/9usuHQNxrnJK+QonxoMKv7rPpaocZm5lf5fuqh57vWTnZCDB0ETOT4qUBDjB8n6Ch+QAejJvOj/grB92a2KOpt/+248/eGXpq8sWrXjojoaTuwpxq0tzQV93LtyGH37r1R23/3toxRPP3vu7IE395S/XpsuTF06f2LbhhXyXkaeQShMPol2mWsGv5yAuQB0PEAHowpd3CroTo/6GPI2IAMl0uV48hW49VzMUtAtUxeZwU1MYn52uoALAuky1WVDBQnEQZwP6pA8RgqRAYxJ+gwNYFqAxS+3nlkb93b8erT4kBis0OOnq5f1S1D3OQDxaUanrkmHTaR2yx9AxdT01XZlX0pK2X6qZqWdK5cwAACAASURBVAl6auLWu7LpUnBqgp6aCCQHTOVicJ4zXE8PY/GMs9Wp6s66QsmWeKrD1K6OZxxzoTPhVIuNVgSG8VCqAuwMpslgupKwEU4RMGPoSunbGg/arn48Em7lAcJLhDeAlbwIXL88vmvjmL/iA+MoLGas/WsGD4BJ0rVuq+K7foCFqBC27KnGXzjWCNoxniZFgIsAmY0a+sYEAE+5NT2O+jzARvArbfN/WzTUZgJSARCilFsHMB4Q6c6mwdZLnF3G2OSsXZG3ykNXtpc8zSKF8FDqyGE5Cu+zqYbdzSJER9uUXbW7iz513tuYIk72KPblAJKFGAcwgSa6LbKs72vwHBEgyYht91XVKQ2eDVsFgGXbdSJZZVp0x0TVUT5AchWfpjStmx32Q2K4Qxr2/dUUQoD12urSHs0cYkkAqAC0LMQ4ihApgod4mjgtkOcG21TDbnXUqVp4z+25rrZYB/7Kskc0Fz4pxm3aS/vWrnhs71svvbb8kb1LH3E/cg84vOWVJQs/2PjqutUrN65eNuDT8zQ+WzMYB9GIpYqnJLYcIlK4ALGcSxGT7xnxNnA0wlIEEzJfQI0rd1/opV08hbG09NXQuf2Y1M6W9IFRs4zxI1JKlgANZPWR/e++mAubeYgxgMjRpAhxDmAxo6wYNqf3b+p48r6SU5WDJAsJZjaJt3LIpPC4sZqHKA+0A8G2Nz+tPXBVls7C6zORqWKwXAqWS1B6q6QGTd9VMDcNN4PJAdPkOD3PGWwIDJGBXtPR09u7s9auDA5ixk/PfNyVtNyEFzTYaMVNeFuJfq4PJ/WRJBkdJgNpfSiNxpzn/Iq9Y0FjPmzgoI6jUAFgk15d+KO1oY2rSn7pcY5KBjrhO4KO5mom6dH22Ou+6wcYgOUhZqPC87ddULeQHN3KAcMse/0WI7NUZ3Ovs56D6FQn4nnwD4L8Uy6AcRAVK9n7Uiw6Mdih7u1QshDNQpyh9QUKj8n2T7lVIkAZGmcgwUFMBFivrSHl0RQobV/9ft5Sw4EWFuB5qB2hdCKsQM4EiH+dJi3VDBoJtD99qDpI2ZkALlBEsgNNu1SJd1/o2rBqAhIsqMxtRTAnmyd4gCdnc0K+9k6+ud0MMP5rtFeCB6RIYQLQsjTC0KhE1GH151jkzGC7eqCzOeZUPnbXrwphUyGE+0jZigX3RMyqN59/8sqJvU5EtvrpRR+++EzXh2vCa5YVAnavQR40NQghixAwSIwdgSIkG3nEImP9SI4icn4DD0hGUoIbLgzVHx7x6XIAZyK2U6Rz2Y5LPcAhUIQkeBGApPEhK3zIiiMVk+gpOYDmKDQP9c1n93y47jkxbBEALgBiqF3n050rREygVWZTnfwCtNqWzE9+/OYETYgUJlHfJGe7hJ2LmmQMxBiAZoPtu3bt/7++//f33Pc7UXBPl+aO+5WamRy/9THmZvlMatA8OU7Pc0e08axjkPcbzA1aw9XhAr37k62dVGsfa/9Wzdycd04EU/pw0hBOtoSThmAGD6bR3kGi4dTOd1Y9rbtyMBchGYgxEB/34f3HPwQrFk16dFK0xX+zZobdmr6b0mS+dbvomKhr2xX06b21HQ5ShBhz075lbnxRuaUgPtyp7nMpsxAtAkN45aLeA++O0xgHkDkQCgsxniYH2zV9HY0iREU/JgCiQGm7ZLvK3kYeogwthQSgPEQTDlXWp8tgZ4bRE/kAygKCBzhLIzxAcxQqmfVvXTMQb++wLj5clw638VArUvhwp66/vbEoP0Y+8Nuyq1GYY49CNBvA5t7Gqc7mfsd/TRXvd9RXagaiAkTmbiAe6HiIiDQ22nohrdqfbmsc6tAyAK09+M5ol0WAmpEuo772sB+90G2vP7LtlfP7NqJVhxuObx9BLzl//7NxvUykSR5iIoXkgHaWTVCpmahVwfq0PI2zkGQgzgKUo8kCTabQMynt8VzYrLY679ted0amSgGjSGE5oBWhhofIHBNbIrGyEBeCLX1tzWlAiGFjIdyah7j6zM5t65/Nh1sFgOYorLX6yPurF4phIy4/uuKh303FHPmqT+0L7xgnruRohKlQFSrpHDyFd5nkWUCwEBfpVnPjhfsevH/x2o2F8e6ZUrBcCkwV6amJwMxkKD1kkXQx0tHlu2omM2wtjoJ5VEy/99hWaxu27NnF7oB+OOcnLaoXXl0WGbRIXbJQigwO62204uYSCqT1gTQWTuLBlIHKtAQyZCSFxtLEmteW/N3f/s1LzywQwiQHcMFPTPhwpvaob8GdU+4KBSDrk2L8/4uaGWhvkrJPb1kzIiCMnb6HPzyNu9x97YgIEUESq1eoLOg3akY6D2QhOgH1Q1vX+NY9M+XVshVuuKTgwkSAp5yawbbmyogQ4jmgDct3TfmaeTCr0YAIC5FuewPjRQaV+/OuWh4SIkAFoGNolKFRYZZicMuaESBhtbUuP6lOh51S83rYo064lNc6dPh9vynKjwq0RI3EJJOM8H9eM8mOJh5gLERZWsfS2iyNiNCQo3G+TZFUHx+o3t1Xsz2uPJh1NfJBAxsg2QDOQZ0IMJHW5yEp0iQXNPBBvRBs6W9XF9o19MuLY5tfLAFUgGgeaEWglRixs7WNJazyrE8j9So4QPKAZAHB0tgY0MbRK5dqVfN3VMtJW6JNy3ikCSkqSud7QM4F0LAQFcPGAQ/x8dsvv7T0oVeWLVRdPDSesGvO79y2fkUhZJD2ci2yTze99EQ+ZDTWnVnx4B3jUfu0n6DfXNW1YeVEQJuhMV7ChkJUBJhA4TGLIuNHORpjAVoIGvqA9dl9F8lguHhtsFwKzWpkgmzaMZb3SQ2AqSL81q6sMqJh047RnHceiGMq7OJV2dkXX3p2iKEH+LaeYe/yFxbDXkNQ6iwnicAQaQ/UhVMV1nNESk9LEZEkFkyjdJqQ0qJCQ8SWTSvu+NW/1R7bKYZbOEAKFJandDn8Qtvd/1FyNUpWsLRXl7DW/fWtOQfxPpdqsL3pu35ABITFBx/YfMzY1jHg0jA0mQ6QWbqFD7ZwIRMbMrMhExc08jQpXevBDnVfWxMD0TFAMpf2tS97aMal4sNkPtQyEjEKNC4EcDGkT3Yg/R3N2QAqAlykiBG/Nly7a9KnkdA0IoXxUMdAXbddxXrRLHos3XJelOLwJNwS0AsUwdAoCzGOJr9dMxytN1paXzrVnA3ZRL+BB8SAV93jrJ+iDeHXVva999IIlLw9eCVPvXJmwIbdmt7/Rs0MOBuGOpok3b5AoTmoz1EIT1wcqNvT33yAtdUW/LpRSjugO95V9WGhQ8XTBhagAqUVKIIFBFdJukJFqMsBbKCtKdOhyanP2u759bipTqAJASAcRLKz01JpApuw1WfdqEhhHI3wFCpFiwh+RAxZGrDWBR/VaE2uXJe1x1aX9mmlVEe24kKfzR4BKANRMWpd8/TCCyeODw8OJuKxF1Y8o7l4ELlycNu6VeMxey7YKkbM9oYzG5Y9mo/bcfmZZfPvKkQtXBAfJ6+6Hr9XqD5UCBKin8z7SRZiLI0KEOu21mV9OmH2kCnSho5O14rD9XgQ+iBxbTpxbSpaLob5rGtE9FSaZqVb18x0KSSy7XnePa+NbuxKm3t596fndj/2+APPPLNoyVOLFJrz3bylMqJJGuAA7ggqw6nWYMoQTJOhJB5OErO5g2QwjQZSWFeKpPsxCj3aS17igiRHo4KU5A/xMZvC8YefFY0KkSI4qB/2Ir22eo7CJbiCVCHM7FlwVmWE9zlUw53q77o5BIClYp2vHpa/ekavNVpaXdZGk/E0Yt5TZ3i/inj9PLrxArpfQbg9LjHcKtJYT7t6oL2Jg6gQNDbs/eD47T+baKkSu1pfX77owAevFUKtuXDr4W0vN5/dOeTVsQGcg5gIsRGvOiTfPUGpeYCzgBAkNwiNdtuUrAcTrDU96mMjlVmnFLai5+Ys0zQes8oyPp10HQSgZwHKBvVGW8vqc41c0CJSBA/JIXdzr10l0oaRS/uti+8qtjVJ95x0R0pheTzAkh5tr73+24wXAWA81LEQ4QCW8+v7XM39niYBIHlaK3TUDjUcGajZz5IXBa9KpHUCQEUK5yCRalNliXM9sr2cpaZAYzyl4wHOQJyBGENjHC3hZtH+NtVgR1MpgIEnH07s3zQOCB7qOKDjASFShEgR0k61z65IunUc0EsxBgKFCRRe8GOAop7cXXMetfIRRx4QCbti2KcWKt8L5yrOAkwABE9hHEBpo3L1sqdFXpicnLrx5Q3K41mz4klcfmLx3be/ueqxN1Y9umXtU1EXtuqR+9etWLjx+SdeffKhXLczRePjNDlwcLP7kXum/GoBYCJFZCHOQkyAWJ+9PunRSBs/kSLyfkQIG1td9rsff/p///jH2zavvTbTO1UKidm2EcFTnqTLRWq6FJTGmtOlwLWprmvl8Ew5eL0cuTYZHBW9Iuud1x5ujKZMPYy1Z9jV0++lKFtDU3Ui2RHPtoRS+lCyJZQy+PvUbZGGcMoQSuGzRBp9MKUPJ4muYTKUIkCGCA3rI3FtW9WWSU+DSGt5iAgAFSiSgcSkW9N+57/ntefzFM4BfMitGbDXC5SESZIGt5UIv7mjCA/whL0h+d30CBEgIzTq8znXn5At3Vu94rDq5WONb1zU7VQQZ5rJGrz1Kmr44Cr6562XqggrF7ENtDUOtzWwQJsLkB3Nlzb84l8GlcfjtqZXn35k5cK7Bn14kiJeWPxAa+2nbl1VS82RHNQLAB33NUdr91wDyCiF5/x6gcJ4iOQAFrfVZ7zIiKc5qtgzTjUJEBUoHQ9QydcgAFSg9DmIR2yKtB/lAcpDHQtxliaYoB43Gtae1XAhOw9RDuiG3U399jouQHzmUGHzbxtXnBRofeVpAufeM/h31Awu+lt4iLM0wkGEp4j+9sZUZz1LXBis2TuoPc61yQtQO0KhOT/KASwbwBga4yA21N6YbFPlvdo+1YG09ugo1LE0wgFCAAQLdSzUshTCU0TKpU45G8eDGH9pX9uieyZt9SyNMzTBQixHoTyFMzTGQbTfoRzqVLPQwIOKcZKjcD6oryFMT+xTxgMdHEREiPfZG5JurZQQUgmFqzRXSYHCeArtc2NLFt7f19c3NTPzxY3P6qovb35tlRAxZX1Yxoem/WiWQvIRI0cbhtzIUAcy3KnNBUiR0uZoZMrV3Lnkgf69bxcDFf6udIkGHY3J9maeRjiIChQuUAgPdVzUenzfR//2i1+uWPemUExOl8NjeShy3sli4LPp6GflBJN1T5UiE6MhXfNph1XW32evkx2bnkzwGc/Oj16aR/USKuxUJO5Y+vQCux1/eOHdm7e+9/LaFYmUvaJiTuLensaOaGMopQ9XMmgkZjQZSmFdw/rIsCGcwgcYc9gtD2qOTwRwjtIKEJX4wwzEJn24/+E/ZqsOjlAoT6FDHY1DDmWOkvokOA8wsUJ3ufngjnfb6lPerxq137hdWIALABdporcTj/uMqZA1E7Imw/ZMwMTSrRnamAm0MhFLva3z/i3nUUfHcKc23daYB6jo13AUufbO2y0Ht8j2fVB7eMe+N55vUZz04FdffGbBzvXPvvTEfOTCfjGoF3zNHH4m/Mm64aoPemo+ZFqu8ICUcGLdVmXGo8kDXZ9i90RbvQBIAeI81FUe/BQhAIyn0bi5gfWSAsBYqOUhkvejTKTtuLz5sILggy0cRBhIDHqaE646DpJlqAevPpXctKYQaGEqJhlCpCTZPyHVzLeeHTgPyJxfL1JSOgzWrzsevPAB23p51N88AnGWxrI0zkGcpwiWxrMBjKVREaDJtsYepzIbwMUAntWf65F9POZW5yhC9JM5iuQAwgewfABL2xXdDUd6anczFz+E99+WOr5tjDZmaYKltTxAsjTK0GgO4EOupqE2lQilgRImAJQFGBs2bj8nW3+hhQ21clAj0Fi/szHZoansYyuzHYQDGAdIAeAihY7GrDWf7nr0/nsO79254/23F951e7+HFAOkSFUy6ASgE4GOB4gA0eH2xmGXKkehOT8iAHQkQObqTxp///Mpc70IiTkIT7JNPehSiVDLQx0PCA4QPNSJUDsRMfb6rRtO1KGJvtK13ldXL962ea1SeXjmek8wqL///l9HY8aBXtvVC7svnv/I79P/4Xc/r7pySBSir6xePC/Q37r/2IcnTx955+31NHQ/8uh9udHBF155CsYtkYwxlMGCKawzrvYmtFKmbTBJhjJEMNUSTLVIAZ6hpCHGmKp1p//5p//wwpMPZGkTA/Us1AuAEIGOobFJaAisWNh3ZMs4hfIQHWhXDberJcIrC/Qc0AuA4CEp8a/5Ss2gMYs84/9OYjMD9RwgRQrtc6iGO7Wz0l0iR2FSCglLIRzQ8THrkYaWJfsaO9ttGQrLx83jEVOp23H43TVnXli89fH5Pe2YpeHkrjdXXT287ejeD3ZvWIWd+ijZsL+vautA3X6+5fKYV1sKIoPIEa71qgBxFiIiRHutCt6vycPGZO32lGx31l7DeJSiT13wEwWIFwCWp3RcAI9b6lkfzkAJCIPzAdLla1t+sAp4XQyUEu6IYbem29XAA7JA6/Pn9nQ+dk/R1SxAQqgYv1HJx5ry6m5VMxV1Zg7oRL9OBFiP7liaPCNALAsrAmRmlhPKVx5PqAjw4c7mHmc9J93lkBAdDdGaPby9agQiuU5VljjbL9vdW70rWrev33BuzK8petTxd1ban7znmkvHQSnrDGVpVDpY9neq+9obOEn9IE2WAJGN2D86K99Sa2XCZo7WMTTW39Yw2N5UsVJShGSRYCHOVc5vCA/Q0agjbldrL+x1NJ/NdVnFUIvU1+YgykKCq0hscBbigx3NPY4GDuh5oOcBKQB8CpD0+hXwtWem/OjsYQlLu7W9jnoeagWA8pSBha0MJFgaEYCuAFs0SMsLHx81epwvrV5y+fJhu6Px+rXudlf98eM7Pd7mz6/3slnX+BiV6Hbs3fPuro83NjRcfGvj6nm+mKY77YwPd764Ztn98+9ubKo5eGj74icXbt+3tVZzIsGbwimiM6rx9WmDaSKY1AdT+mAKDyUNoWRLKIUFU2Qw1RJlTfuOvvVPP/r7Nc8szEetLMAZSHJAz0OMobFxoI9vXBXe+tqED2MhOtCmxi7tz3dZc12WQQ9BXj0gO7zJWn9SCFv4YGslRoxC4+barF/33TWD8UAjAiThbBx0axgaY2kdDzEW6BmIS9zmHIXlAdLT5V93rP6BV7Y89vB99/72P19+cgHVqnCqLqz8+Y/eW3zPaNzB0ra1yx5f/dj8NrT6o9eX6w6+ncJOTgBEhChPaTganfI299TsGPc1jfiRMZ9mlEL7LYokdrG7erdInOVbryTxM0NNh4bq9wzKdvXX7kzU7eyr3z+sPR6p+4Rz1BWgjgE6LkAmIt63Tl45qyPzYRvnx3MUIVJkyq3tddRzEM3S2HWL0rLgD/naYyKt5wGaoxB2NgU35dXdclolAB0LMUYCFwNsuPVivOkoD/U80Es0MkkEkPvqUY0JAE93ansd9RwtjZJwEeB5r65XdbCnZvtgw37GdH7Epxqhsaxb3etQZgGWg/iUs8G96I/CmV3jtJ6nMKHCtSZZiA25NX32Oh4gUhBxnsI5P8GEHftlujXniXTQIdHphl2Ng22NLI3NZvlis/03qZ2ACAARKWy4U9PjbGKhgaPx2TDeyjCHp8gKSxCiSU9zj13Bz7bvRICNAKLoVJnv/HdBdnhslk2S8WnjFnlFRFvxnFam3jmAp6Bp2TNLv/f9H2xYu6q7q3Xzu6t97vrr5UR93bHWlsvXyl3TJapcBDwDt2xenc+Ht2xec/ddt83z9+jCw4ZezjTAdBgtzXpDk92Jb/nw7e//3fdu/8PPNfoz7YGGdrop0E92pQ2RTEsgSYRTZDipD6XwcAoNpvTBtLErS6bCSnvNnkFr3WgQz1FaHmAs0LOQZCA2CvC+PRvhmqWTHh1DYzGrasHtP0lBo5eseeGRP13c8xZW9clHr63Y9PzjXKCVh6S0SYubatjvfs/MtqGQhFOedDfzAJOERizEGUh8dZUBKYYdV08cXL582cho4csvvuxosy964O6gXrXq9l9qD24eDRrGopZ97764YtE9LG39eOML+hObB3QnChTCUSRH6XlA5ExViQub+1V7+5S7B5S7Bur3+s5t6cdPjgJNHmA5P5ajEBHqChQ26idHIJGjdTm/utDW2Ks5kpDvYI0XckHtUNx+oLb5o8vqTNjGAZKHBhGQBT+a7VD1ORUMrcvS6CRN+tctHXrnpdGgQfIOSBPAihnrVjUjDfKkty5PYaKjhq7ZlYOVoZMgGTBnfZ2S0pGFZNKj67OrBIhLQw8RoDmgGwFIHuI5QBT8FV8N06ketNWxkGApYpTWZz7eaF/wh5L+ihCQfAq4NBNLu7UDVkVean/RSJbWcRAtQEMtYlryibIn6OT85IgPTbZp+5xNDMTnUi/YikZT6gOhPERzFJpya3vsjRyQGExSBAo6+1lfqRmApb3qHpucr6ieJVgvMRY0DO97p2PJ/ZOOJk7itPqxbrOcq3SYMAGgOaAVQcUTyYZMG15+9of/30/XbFjd0+M4uO8dT6d2ZrKnxXCxUXl4ZjJaLtLlYnhqou/AntdLEyGeDW567+V5YBAJJ4lE0vba+lWvrnl+34GPlq948sD+nbLa06juSv+Aw+asPn9l17q3VmzZ/Wo3Yw2n9aGUIZDWh1N41zARTJOBZGs0q+9qOdpjqBrqwLKgRQzrBSg5bHEOYAWAJc/v9j7zYLm9kaXRLkvDo3f8MhN2bFy5QFd1JB+38xHLeF8HenEvF2jhISkAXIBE1Chjb5X1VqkWSZ8P0D6rPO3RspAQK2xUSamJz3oV8XzEuGXtMqWi9sYXn31x4y83btx4/vmVjroLHc8/lT6xM08TIo2JQSLtRwqRli5zbZY8ncIujlCYCBABIhzEBKgvADIHCSGAFSCaA3ivrU7w61iAclAnAEz06zmIsjQqSGJBGmcBwgFDwlKX82r7Gg6J+jO2Ts+qI/Xtwa4YdDnbDK0W0uYyRP2Ofsrc42riaIwFeD5AcBd3uxfdPdmuFSu5OZWv8x01g+f8pEhJmxyUB0Te0eC78GGB0nJQO5d4yEqMIFB5oDCQTHm0A7Y6gSI5SLIQY2DliCxSZI4icn6CA0Q2QGQ8mn6bQoAEA3AB4hNGhf3h36c/eiWjP18A0lAF4QGe8uq6bUoOECJE8lCdB6pcp4IzXtQ1qp7YcdHhcXGwpeDXDrs1fQ6VAAh+LkobYjyskOQYGpc0FhmvuscmFyEuQI0AEWniOYc5YithdETWh8Qtcg4SFX41jXEAEyA26UV9jz/Qt+ftEsR4SHAUHjPVcpBkaZKBGAdQDiAchXI+hPUiWYAMhyzvH6t641jVjo831NV/mhc8fKa9O0r4OhoySXt6yJIasjOZzuSAhU3buHRHNKSfdxBTGcI2vU3z6ivLAW1C9OcIg/z5VU8ND3iFbKfAdOYEn9PR9JOf/OgHP/zbK8q9cACj+hEwgAT68cAgCTNkeNjkpRRd2v3d6IUVD/1p0Z/vcjWdHvE3j/nVY5QuT2N5iOUaz7kX3l221XEBpMvc8NgdvxqmrSseui1gVfFBg7XuyJmPXj3ywUsDbc0iTQgAFyAeNdaw4Bb8qtm9mcSrIBLWupRXI/mfpSF6jpJi06T8Sywfabl84P1331hfnp7+8ssbg4O9f7zv/rf2nbBveCv09svFAFkxJ1OYCPDe1ktdVdvyPkyg8JwfkyzyHMRyFClQhASLFmh9r1HO+BAW6Fmo5aAuR+kFgLM0JkjZ9QDnIJ4HRMKsyFJ4HqB9DfsdasXLe8+/ebb5pWOqtec078vI1680vnxUuf2M0tRCCkFrAeJcAJ+2KFyL7hBrj+QhlqFRDpBS5z3l1fXYFVKG+qwSvGJgFqBOBKgIMQHghY5m78UPC54mKWtTmI3Nvxk8yEEs7dUk7HWzZwNCcs8LNMZDHQ91HECzNJ6libRH02NV5KWUJoCM0/r+bWvhiw8LzceTutMjQJOHyAiFFDzqhP5Kxl4/hJ0bUh4ekO8bbjzC4idpC7p886c1LY5soFUA2pS3KWFTCoAQACHMua8hKlmmmcrRC0/7kG5rnQD1AkQlRXkFZwtwHmIcQDiI8hSa9SIxYy3jQ7NeHePRZb3apE/T094ctTWEj+3WLronLj/R41L32FUdzSe7rQqJadVtqY9bGmK2hm6bstem7LMr+13NR2TaPWpTMtVZLEYmxkBxzDs1QZcnQuXJ0NRksDwZKE8FyqXgdCk4UwynByzz7jve/MTp+jOm9iWrVr373tpzZ3fXXj25fv0LoyPR4iicGKHGC34u3aFWndy99416zXF/L9oRV3VGGtsjTfZIQ2e3dt07q3750x+e375Gf2jj/F//5Gf/8iP9hR0x1Z5owz7XhZ2GqoP9TlUever9028GFCeGfJqAse6xO341TNteevweu+ZSPmbpdjR2YNVPP3R3u/qcGCB5oOchHrPUMBUx0i2XFLSFd9vqJL299PJlZ6OMeIBVwLEQT9OtW9a9sPb5FetfWb38iQcvXzi+X9Gy85nX0JVPX/dJgeI6AaCjfgJW7clYrkjMjEraPPyq51s5QkC821zLSOLLm6wHHJT+u4oSOUfh3WYZ4yMYmhgDmv6r2we0F7o8pmHaLISMTNiYjZj6Ao5aDb5656m9Jy6SegS3tHjNFsP6tb3vvJzvcg5HTAxtYaFegHjGq+22KyR5PEOjHCA4Si9hrkWnrA85Ljrk435dzqP2X9k14pSL4JuTnJtX2qdN2BQirBjFeelcAXFhlkrAApyFRNar6bYqBEnxCdE81E/gV/H7//Oa7lKSODvQeDilPz+gPtpTvz946cMMekYwV+XdqjyNiAFMgFgCtr2449hxxC7QRgFgGb86ZlWytJIssAAAIABJREFUNMFV8pQRCbCc8WjSbnXSrRl2a4Y61P1tjZC4NNDe1Odq6HUoex3KXltdj1WRsCi6LfK4Rd5tVcStiphF7tGeSdjre+zKPqdqyNU00K5pOrvrjecf27zqiTf/9PuH/vXHrVcO80Afs8hESIhBqYNP8MDA00TFyw0JEWAU8L+69+RHRw/IZMdLxVh5CpSLoFwMThVDpVJwajLwVW5TKZAesszzcb5DNufjR+sffeOjp1Yu27zp7aMH92dSoWszsakSXS7BmclQZtA+XYqOj4euyHfRvXgoYwxk9KE0FkmR8aGW11ct+OU//k+8+khUeWg4gMa6TFOleHkcTgpg5eP3/cPfff/T7RvHXGrPfb/Z/uC9B7a+3nD+wIO//9mQT686sfPlx+9XX9rv1F5Rnjl03+9+ZlOd6bYp49aGhL3eqz3T51T1OpT9LtVAW+Nge9Nge9NgR9Nwp3q4U510q9NeTcaPRE2ylEeb9WMMhbEAZQEqMetYmuSkhE4aE0ItXXY1bWnuxK+mvbqJsD0TbnOdPVn70KKsWsGFzTzABJrgbQr/2c35gK5y60OCAQRH498U70C82yJj/MhsnMW3FyYZWqIWeRZgHCRKVHO8dsdoRzMDDQxAeUCwkGQhJkI05SfbnK1n1OS7F7Vbalq3XsaPv7fTcP+fzh4/e17RXKtG67UIYSR7oDlhaxSoFolWK0gUa4iNAKJfsUvAjw01f9Kj3D+kvxCo/bhguZyDt9AcSabOHEA5n7bbquRgK0MbeWjIAUyABA/1EtVMmrEwUJ/2IXFbHQ8wlsKzAON8yBiFRzasCm5YWfJrU4aLafQsY5YnO5pDxOVMu3rY1dTfpuppU/Y66/vtdbDd9PyOk3sVRMKujttkXeYaj/pkl10WtckSVnnCWtdrq+u11/U76gecygGnqr9NNdDeONDeRJOXkx5t0qNNe3VSXUkQ89nLS0iBzlGzjA/oOZrkISlAjIf4WKClEDCMxB0XPnh947/+sO/iPsFPXD246cqetwzVh/lQC0NjPMAYWsNBnQjQPIWIAOEjxqaG2h/967//3Q/+1+Haq4XrmdJU11QpUJ6kyyUgZZ1Nz2oCmJR9XiSNRZi2c6jy2fe2LH/p5Y927fzoo21XLx6aKnZNlUB50j9dCqf6rVPFQHkq5vFpr9TtjTL2QLIlnMR6kljCc3UAOxUkq0q9Dqpm78SQfWY6Pl4KTRXpv8zEzp7Zufj+uxqPfTgd0INH7gye3HPwvZe3rllqbTg9FjeNxiyd2qpPt77+8YYVR99f245ViyET68cZP571ISH9lawHkR5Cqc7mZEdTsqNpqE016GoYdDUMOJXStQbIuW6zvMdal7BUAJQxiyxmUcQsdTGLotsq77bU9NhkHs2ZmLWuy1adsKn6LQ2D9nqelOkWP3LkuTUdHZYBlzJlrQ1d2gZVRwecTX0uZa+rvqetrt+pGnQ2DjiVc6vfqexva6SwCz0O5YBTdfPqdzRUllPZ56zvcam8yPmESz7gqu9VfZJQHhp0qXrb6vqd8l5nY7+zccChHLA3xU3KkKFqoEPd367tbdcm3AiP1zofvtd86tTFppZDdciBOnzp/tq9F6upFtmgs6nf0dTvVA446wYcdQOuhh7NsS7F3oxDOexSDpkvR+oPWg9t6FOfGLI3DDob+ux10uq1SUvRa1P0WeXd5lqv7nyfXdltqU9YFH2W2oRF0W2p67bI4lZZtxRDYamLmOQe7bmEpbbbKk9Y5Albfa9TWVCc0N39q9Gmc8Pt9QNtiv6O5r4OHYVdHe5Ahjt1w27dsHSve7RdAfdzh64cQ2zpgJmhUNav6zHV8tIxY5ZKwkgBZTfvugEWNddKYY5/hWXNA7yrtVoISPQRnKFRFupEoB+LWk7tfvetpYuGDn1oW/Bb5RvP79u8Hqu/uGzhvWblaS5ACgARoIaHOgFqRaATJN9K2Hj10+1vbHhtw+marfVY72iyXO4ql6hyCU4XwXQxMFUKThfp6WJQYNrmdWfstU2H65rPL3nqkRanad2RMzWEuTvivDaVmNXehIf7Tdeno1Zr3X/8509WrF4UY5wx1hLox1r0p62KPXkayQcMtqYz8//zX9esWlAqRkuTwXIRXivR5VIkl7Cl0BPTITT0zEMDxzaXAmS3VTGesPe2a+QndsuO745YGyfitolgi0CjOYCIFMJDnIFk2KTgvttjM+f8TlhkrB/7GihPAm4CnAE4Q2EcQFkKibVWMz40A9EUQLN+NOvD8h6EXrtiy+Ora0xtBUgOqE8MoSfDrdVpN5b2ICmPetinSrubs53atFs9t5IebdqHhFqqhjrVGY/2livt1SR9zWk3FtZfSfmaBaciWLUr19mc8epSXnXGrc14kLRHm3VrGbeu39UYttQm/Wjaiw55NYN+XaEDhW8+17VueQGYUj40C/FGgtzw8SdUG5H1arNubdaDZD26jEfDedHIle18R33GizIeJO3VDHeoe1vreQ/K+rQchWW9SNaLMD5UonNKH7J+NOlFo2aZCBGeQji/lqd0QtDABw0ijbI0zkUsYshcCLXytCFhV7ISBgcSDMQ5iJUASa1+YvD9tWOA5GmMAyQHCcnaJVT6dTgPCIHCuiPelw5fOaazZ4MmhsZ4Px411TEQr5iZYSUv9xtBbSxAo6ZqDuLfFgp94waItlYJX0lFEQ6iY1Fb3ak9Ly15ONmGzHiJwCtP6Vc/uf+dFz96ffn8236mPrtPCBgEgI/4cQ6QDK3nAFHxNUBs2N2cCVrrlTX3v/bxq+cbhVLfdAlMFQPTxeBkMTQ5GZwugulSqCC45/3qdz/XE7X9fb71654Tx5kDuK22E167PjhTjpUnJNVneGjAVCyGn1n60Pe+/zcvr185UOiIcpZlLz78jz/8wc9//MPmE1tEp9J4Zucv/v5vHrjnF6XxSLkYnJ4ISOv6KOxp2DND4z0bVoS2vjrpIbrtqjb8yqMP3HX6xKeXz51dueRR5bl9xS4LT+sEUMlGYiAWNVZ/F9Nr7qoJEI8Za1j/rH6+MrJARICKAONn518sxGOmWp7CRUCIAOGhTqDIPMT4PW99/ODSlw7WmQ3G7sZTY351l6WKA7hI6XMUKQJ09jl08wEa5wP6qFnGfLfGlIMoA3U5ypAwVgu0rq/piGisyUGSoxAJ8sEDgoUoS2s5iAx71D3O+hysjFB4gBQgLiiOOu78j2kPKQAsCwlLp+flXcfdXhsHEZ6SJM9oHiJDutMpw9kC1Il+QsqVT/k0CWs9S2Ms/MbWcQ7WibMULkZsTvWlhtM71Rf2Z2DrSMToxy4f3fTcaJdhpNtx4dC241tfpbELJ95/LmFXVo6OUio3QNmgvthwwvDgb4qtcgHiPIWxEOsyVs26yisDeBFgQ5G2D07V7JC38iGLAHGBwrtMdRmgFwGWk+yoFMpD/Gv+dohyAI0aq/lvKT/4b+UyR1urZv/iuEDhhYjZ0nR26YJ7+zvx0Zij0GUft+me+uHfyw/tjLn0q59eWH9+vxDQ8wAXKclhRfJAzwNc9GPD4XY5gn58/Mwvf/3rv/m7H2zYd2Bisr9cDJaLoZmJYLkYmCzR0gtnLO+b98Mf/y+3S5cahAsW3Xvfw/P/+NjSu5987L0PXhwpRKYnwuVicKoYGB40X5vuPnV8+0svLb1wdf9F+Y4OqH1q+aJ/+OE/Lpx/d8BcxXkUfS0XzVf2Z/od12Z6JicC5SKcLoGZCerzyUg6oPHUne7d8ZZ/3bLpTk3cqlzx2Pxw0Hfji8++uPFld6J74f13CEEzU3kdoxwgsgCLm6rndPXfXnOb9VuNcVABSGRZSaWLMwCPmmQCRYiUnqdIKbEhB7EZ+dHmRQsU1YbF7184LSeHI96EWSGBLFlI8FKY2LedCDQRM9ey313MPMAEiEk9AMFalag/MFZJtURmNWkGDhIMjWZpMulGBmz1IoWJ0ggS4DzEJp1Nzj/fJiiPjUKcpVtNXnrN9k9CDrzobxoFulwALUDthEeVuLqrABAeIDk/LkAsG0CSfk23Tc7RGHerlqN00caiVtnRD5c98tDFU8eOHNi7+P67w+YmR9OFt1cuHO3p2PP2i+ufXZyiCCFocGNVvW3NHIUKNM4BXISICDAG4DMAd618MLXjjZEAKSWfRFtr+VkS1pwGigkbzzXjTx5qHo64eBoXoK7LVJOFOAswESISWGW2rfeVvZmj0Lip5q9c27kVM1ZLmzQe4DwkeGh45en5j8+/7cWlC15etmDdsw8hV/cdeXX5iz/75+0rHly95M/1p3cJASlTCs8GEI6W/hxoHrZcbcIWHFQ1+buOnjmyd+c70I9fm0qUi1JwMz1dlKxp9HSRnhjxzwtFnBOF/hzfl80kfIneT6qVKTY7Uhj6bCY1NRGaLtGlCZAetkyXItem4tOTXTPTsUIBVlUd/sEP/sdPf/LPIWj4bKZ7uhQsj1F80nZ9KlwuBmeK9FSJmpykyxP0VDG2cePyf/p/vnf8/js8qx+f7tAlOvEnHvoTzzM3bnzxxY0vOY595L67BD/OAYynpfvGkKGImFl2SxbPN9a3a4aFJDdrdZQ6s1mARU01UlCYZOiXyI/TFiV+zy9Hqz/Vqpqe2V//7GGFUmsQoh1iAGFpHQ9IHhi+vT+UmJs3HUlv0QPgIMJDsqe1KiHfM+JScDTOQlT0IyIlKYNIrkKKxtNuzUCbMhc25IJ6HiAsxFlATvrxyKbVoQ0rS0A/HKV21Ju2Hz3nk38aqz8QVuyN1B3orT/QdWFTf9W2EQphaYKRYgMAnvZjvRZljiIl8cgtr9igB39qwX1dIXjjxhd/+eKGAVe/+eIyY3PVqkf/tGntc68ue7QQd+aCeKf23Oqn5scdjXmA8hTGAYylMdGP5yhSDJKFy3vbFv6xZK4TICFAfVdrNQswjsIqLF4pn4DG3P6OR3fJqnArHzaJEO0114z7NDnz5T7s+CiN5gDCU8hN0NyKpL3bLPsvx9lSqgRH4TwkpD3eWNRB1BxbPP+uJYsfeWj+vVeO7RqP22eoFt3TD/ce2DQeNYpBUghoK0Y3iHBQJ+kM8lDvcHU+s+3Tw2cPjY3HP5/umZmKlkuhqWJwqhSYKsFyiZ4uhsrF4FQpWBqD866Vh9evWfX00489vnz5nY8/+diypUsff2Tr+xuLYwmJvDE+4mNSEuEJlEugXIQzk6GBfsfBA++iunOfX+ueLgXLE8GREQ+Ttk+XgtPF0MxEYLoYmCwFp4qh69OJ2ur9v/3p/7769HzvY3/SfbD+sQfuevSBO158/tnevt7k8OCHm9/bsm5lKW7lKVSAqEghPMAzfiRhkouVoe9XY2Cu0tKtPJw4CRn79asp1cxXOyWAMQCNmmsl2iMHkRyFCVCXpbFJH+Zecl9606pJoOuJeD5tbp3/5pF1nzYSLv9gtF0MSudFKQQI5wEhUlgOYDwkI2YZ+1drRgC6XEAflB3sQ08XICJWdvDSbA7hKr88Oho1+VvkWzY8/8bqp+tO7BqNmHM0zkFyLGDgsUu2P/9er0TXH76y6VRtLODpt9TlIV4AyBilnfA2TXbWJ+v38eaqPIVygBApXARkxo8lzHU5gLO05rvutrCtaeVTjzNM5i83bvzlxo0g9Ly4dLGh8fJv/vUfj+14e9Edt4WsjYWIqV136fmnHo47mvMA5QHBVUhveh4Q2QBa9uocz8xP730zHzZwATxirGagjoOYACqZbxJMhQ1b5Xrn/G21jJdkyLOe0x9FZUcY7Gyw+qMJf3NuFnZdicmVXjhQSmpHhK8faeb+7jeHU7P+2ek2TUbtzff94Tccx/7lL5+zPLfi6SfMdafHQoaRmqOm+343obucDxiYijyUEAE+p47jAZYMOJ58/Mnvff97zz3/yMxM93TRN12kJkuByVJgWoqhKQXKpcBUKTA1Ts+7PhX+bHrw889Es8e7/+JVb8Dv97R1dhhnyj1S5OZozstlnOXiV4EDUtPtejlyvRyZc+RIPzZdCpWLgalSZZUnAtdK4b9MJ0qZzv7L2/z33b7x9n/7n//jb7etWynb/frrj92zZsnC2qM7RrusOUAKEGNpnQgQAWBpryZuqeFmsSo8qFxTCS4nzeAkv823a+bbi/WjUbOMrWRy6zlA8hDNQqxIYwMbl/e9sXIMYCKly4WMDnvLp83WR7ddXn5IcbXF2Rd254MtEjOHkdiAlFakDVFTLfNXH4QiQAputfv8h6JHIwAsR0lp4pWIR4kgkAuRzuazC//8h+bmxngsvnPb1rdeebany693e46pTQeOXtDcdWf11oOuto501MUCLGGR8RQqAowFKENjPEBybY19dXtHgWY2gYDI+LG4RT6bPn7rlYvZXl/1xM5tH/A8OzTY//Si+aqL++3qy+ueeXA03u7SXHjkjl/1d+JerOrFJx/stjfOubUlrigHURbqRgN69uzu9gV3jLc1igGiy1gzy7QgeYhJn3MUKkLM4em8bUudQ3tRtFxJG6pzgBBovEd1cNRWxftxkSJEIP37eikelYd4j60u49F9w8n7VW9ttmakAESOwgWICQGi+cK+j7Z88PkXN2588cWNGzdqqq/u37RGDOsLHU3U68vpZx+f9GBZGptFKlRAjgKl5yh8pMvYhlT/6b571+w8VJwamJ4A5WJgqhiaKcKZIl0uSnGBsFykp4uBeZNTvpmpUHe//6FFD61Z+8qChx546olH33vn5Zly79REsFwMVmJqv14z3155vlNg2qSaqfiqi4FyKTg1Ts9MhD4rRb7MOKkl93KtMouxtm8IcsPurO1qvq2x29bc36YbCRpEoGWDqJSBnfJq4vY6yQzIQoyHSM5PCEAnkZM5QEgh1iyFdf/VDDQeYByFMn4kapZxNM4BVKT0AjBI5MARZ0126wu2J/804VaLABUoPNZak+uydEe8VwjLygNVS/dUXUZtA2G3ECClICIW4jxsiZnkgv/W4KHZhaYNl4FsT4FCRArlAMFAjIc6UcJ3BVAGagpR87uvLGslkJmZ8hc3vvjii88fePjxle/tffN49Tl1q7fdHd++yffakmlfM0cjGQqJW2Q5QEjQHsnllgugiZqdgruZoREWogKF8z6i2yxjK+LLW/9uQoBk6Jb9m15//skHXl66SHvlk5Fuh0116p2VD+UilkLMJju2fdOqR51Np199an7CUS8RuHhYicOVxDgMjV1zNncseTB1cPNYqKXbWMPNBpiwFZgZJgA0GzTKSfMDe5vSXe4CrUtYatN+HU8jov4sg56SpOgiQHiAi5Tks0A4Gu91NCTdmlnu77e+wmzN9Dsakh1qSZ8lBPWwVfHIA3/iRfHzzz8byefWv7IaufIJHySTXs0oftX5xH2pA5vGQ4YswDhASCdeTtJGAZKjDHzA6G0j1x09fwIxjpWHp8rhyclQuSgxaIPlYniqGJZu7HmlqXB6dGDXlStvbd3MZPrWrXt5fJR/Y/1zI4WoVDN81jWa836jZuZyBuY+5Lj2PN95M+bmq7dNMVAuBj8bC3ifezhVf2xMpM7YndubkOul7s0vP/aj//d7yxfc1U+ci6v3psxXC8AgUoZ0h6bPXi9xl1ga5SAiUrMBPBWMMMFCIutH/ls146vUDA+0PCB4ChcgWvBporKPv9ScRe7/TZGsESHO+A3x1rocQAXYLITx/mhnQ6v92f01z36i0Ds72bC1EGrhgwaGwuI2ZY423Cqoe/a+pHCxrc59eduoX8dLtkSJX0vhol/isOOFLtvm115Q1dVPz1z74ssvrl2fvHvR0k3H5P3xoEC35KF2THfRfv9tE/pqgcazFBa3yDlKMk3gIoWKAOMDaAY5nmq5LNIoCxGewjkfGTPLWckW/x2/nggQEaC9jkaxy5LrsuVCLQJEWQqPmBS5sJGDeCFqDbTUDnbqQiZlt72er0QQSmcVVAAoR2MMRMf/f8beO7qN88z317l7N1tu9re7d7MtyeZms9kUZ5N1HCducpdsx45tWZJt2XGXuy1LVrMlq0tWo3pj7w3ANIAkOgmSIIF535lBZQcbyjQABIlpACm33x8DKo5L7j1njo5E6RxQJB6+7/M83+/nS5njZe9777pR8qMjXZU8ibGQ4CDGQSMPUA508CQxGex946zxweMOEgbSwY4RZ218EOEAnu+pGW3Yq9uruFI86DWzND7haZ7sa2X1zn75f/FlOPWUp2Wyp7lE3ITofMRaeXTnQ6vueGvjc0/9bvWhzS9kIw4eoPGB9hlPE1t12HHLjyW8QqTMLMBFEhUBwkJEBIY0MPIkyvqJkKN5JNT/7NHyLe2dQTGxUBzVFFKTgSrTmhRQZUaVoSbRK7TC+Olu8vFjVY8+9Szpdd+76rbT50489dTv5ucCap7WJCY161rI+rXls+nrzhmR9WQF7+fJ0NdqRpVpVaKXpEj0lfXhw1tlIfhWi22nuU9bjB09uu2OO27c9ubTn+UD+Smr68L7MWfzPG2L9xnGPQ0CQASIcZSuREI50rzs6CR0xs//Y80kfcaovUZvxFMUzpGmDGWcQcpmkDMfDyDme345f35fGhJJsiPaWS3SWIoysdCUBohAd46HB482d965o/JQk6O1rurFJx5+7tEHnl17vw+vyAY7v7ZmADbnbycvvpsbbE1BJEVhAsD08bcemyqQaIYh/ETFQ3fefOH0aZul462Xnn/u7a1P7SvrHXAJEGdJk0aawapbpj7cnqOIuN84bKtJQTxJ4SzErwn7s70N47V750hjCiI8QFgSj9hr+JLA/us+N4QHSNRWpYcOiAARQbugw1pLoEosBYgUJFiIh61VLMSF0g0Z40uMJZ08iqvdLT333zh7eseko57z4ywgeICJ0MgDTCCJNIX3er137GraXG1du6/iksXO9JhTgygPUdnXGCjfPudv172JHERTEF8WpOIxT0ust0Xnj34+j+nzNSNAfKavbcLdyOl4OohmoGEh0jXlswBL7WSfMRe2ChATSCQ1aIw6axVoDr65Hq69U4EWnsJ4EhWWs69FYBQgkiKJqK0h5Sfuffjhv7/hvjUHruxBXWRqdL44rKkBTaI0mVRlUpPpFfPF6ZXH2uvh8GgsmJgORML9Fy4cGx7pv1qcuManKWFs/mTN6BSCL9HUS8WjyHRRDU8f2NTz5hOaCF9pte3s8CpLkaVCdEkaulqIfrI4dvLojn/9279869FbM/aKSMOBZF/jQqgrYq0NOpvSUXuaJuaZziFnM9NVzZPYHNPBUUTCZxyxV//pmuEBmvQZhxy1HDTzwMKTFgGgcz21ozV7ZZ9RpnDyhd/NbH4mR+NJQAx1VWeg7ozHRRLL+E0Zf5sQtnf0DazZtOfm22/v83pzc1kcNz1w500RZ5NIffVbkwNoFmL0xe0pVyULER5aMgEHCyxxPyIELQKj6+jQbLgj4Kw/sfv1o1tf6qo8PjNG77hYdQ6zpeku0Y9mafP0nrd719+tDbQngGnYWqVre68NpkSAzgF0qma30NuQpBABIDyJDllrBIAvZ7N85eeGpSARttWkoGk5wMwo6I3W8jtSl5kKAI9YyzmAC9egbcCkfw48RDmALQB8+sRm7x0/T3XVsj5kWZmPcgBNQ8NouGfjuebnT7dNRgcH/b5N5+pfPHy229MlBrpyEJ1ATo3XHeAMZfPuujnSKEKC9+O6Nnm6tyXW08gCHQj81TXDAywxYBx11PFAF2ubRWBKA4O+jCp5DfQFnQ+JWmt5yiw567tvuy5xavc8RaQglqRKSwX9JZIAi1rrx5yt//K//+bb3/kncpypH/Q+c67u/bbOWG6mqAY1mVRkWpOZFRPiyM/3txJMZPOmF197dcNrG598fsO6Y4d3ygvD+gwgPmVXFqj/a82wcdd8xqd9Vc1oEq1KVEGjknWH8PW3f5TqO9INn7hkzhQmNNlXkKEiwatqtL354t988xsndr+SGenoqd7rbTgx3o/d+OP/84Pv/uO7G9cLJDJjOPrk3Td891t/+8q6e3nakgJYfMAw6vh6Pu3ykxg0DDvreGgW/BYRmLMQnag/KDqq09CUpbHk4e2Dj9xHtZx1NZf58cv5iJWnsBQgOJJIA1QgjQJpSgdte7e9du7cmY8+++SjTz+dz8+/+87mlrN70/RXK691SVi09sAkeipLmeZCzov7Nm3acP+m9fft3Lh+tB/lmE4eogI0TQ+2jvY2igyeZgiesbR3dT5zsmE66OFJM08hC0RV9+0/X2g9wwF0yFap18k1MxkHUAEiPH5mEi0TKZ0fj0RtVfrO9GsPXoCzQF/LmtjSSBrRVcOlnJI/XIfwiLWCJxEOYPrMXSQRDmIpChcAIpCIAHG1p6nv1p+PHtqS8SM690xnTcUjvR/UoA/vq4OkR6RNaYjOhHsuNbVtOFDearHxAfc8wPID7XxnRazpyHjj3pT5TNbbnoaYCNB4X0vMXa9bBv5EzaR8yLCtRg+uSVFmHqDiskCWLa1KCRbiLIlGrFUsxOYhni4/5LzxJ/mumjSFpaBO8cQEEs2QCE8hEXtFjsIsxzb3EOc0OSgXIzPq5LnewWdOXUnKs4uyPhBmVnAL4zfsbWoPjQzHfKOjzqGhHhxr2fTW86oyop8z0xNdap7W9JiBr8E/F2QmOePMz5GqRKt/FEXAXItZK8qUYK/Bf3fTp9Oe4Fzq11svtDIj6lJUlmlFpjUFSvOh9uayxJSHZ/23/OpHP/zff91vOLf1pYe+/51/XH/7DbHGA2myedvbTz98323mU1uzA20CRcx620edtV/LL/5czYy46nkKF6AxA9Ck5cyY8WROz4ShiZGGM89+958PPv27I1ufW3PPr1vO7c+FurI0IdJmIWgRgxYOYhnG3FD2/qsvvbC4WPj0k0/SIrfud/e7mk6naYIjlxdzn3tRTpc/I6eH6w4UaaTm6PbXnnhwrA+NA8uFfZv2v/1cEnT4DGeAHdOPAAAgAElEQVQHDJd6Wq/4sSqBMXPAlCaRUab/1eMVLVYXF+ziSUTxo8HHV4e3v5SHRNRRdW0axgHdYIemKNNcX8tIzZ4Fv5EncZZCg/YKAeDi8pT2q5IrMR7gQ9ZKrsS2xku/QkQAJq5E/ylx4SK2aoE0sQBLk6WNMwsxtsSmMnEAWwCWqQ+3Om+/Xu5v4yiUJ3GBRDKBrnqz554d5dae/jTdyUJUBKY0QGJ9mNnp/P3h8pYOWyZo5aGRp9A5Es30N05bzo3XHZhpOcQ6Krj+1pizlgcID/9UzbB+dMhazZEYX3L/6zxblIUEC3ABIGIpwJCI2ioFEhEAplEd9HOPkM8/ovYbRIDypImFRl3BwFLYkKNW9LfFDMfy07aCRGsSVBUqd3X29combDimKWFN9msStUJdHDvn8j1xutU86J2NU7OzjNfrevTR+7IZRpWBptDTMWtBhprEFCRmMc/oF60vIQaZxLRdr5k//ivm2lRgMU/laEvnQzd/HOpQr47VU+Fbd1V0jUW1xSFNplTZX5SCi3KwqARzc/Tah2+75Yff6Wk9tpQPjkbtiXF7Nmq4qjBFLaLk6EWud6j9WNbTkvK2jXc3chTBQlQo6WVQAaBsCaiH6baW2YH2EVc9D3GONGUHm4crPxC8rbquPhd17F27as/P/0OsL8uEbAN49aobfjrTZ3Q0nqr8cNveTU+f3PVyNmjLUB0p2PHuC4898fiaQ4cPP7T6nqM7NgrBTg6iIkCyJCqQSIpCWKp0AqQoTAD4iLViuGZPfqB57d2/GeyoF2mLAAiRNse9bSFrzfEtz+x784lf/+d3z+x6Q2QsLEQEgKdpK2HtXHuoJsL0CdCSpTD21PvW+28udrdFbbU8JEr5MxBhoYkDWIpCMtA83bAv7ajggCVJdYRs1aJ+/gCUg0iCMi+v27HlCiF4SAxZqzjyK8flf8S5HrJV60mXOiu91GOAZacXRDmIygMG940/SV3ZvwBRnjRmAEZT1F1bz11AnWnGygMsRZn1+1KsuyHmN7u93et3n2qz9fBhO0+hunFfgNicvz3T0xgzHBluOBC31QoQ4/QML50P/FXT89KmYTloVXdM6TodfeLKQpyDlqGuSsGPcgAVaFRyNbvuvH7q2A4ZmtkSeRhJUYgAiVFHE+tHRtqPSElnUWa0PFOUQ3Jh6P0WY2twQtPCRQWqUmBFQQ0p2lR/NPTK228//tTjv12/fu2TGwi84WpxXMuHC1JwaqJzUWI0mSlIdDFP6SKcL9eMngT9lf1M6d9IlDbtdv7uFtnTpClQXoxdcA/eta+2f2Zc0yKKzGhSUFUoVaKKanRmzDET7VpShzQlpCpMQWVUmdGkoCYF1Dz8qBgeHWjovrQj52uf7an/Q8J1ycOE64QRgSQEkuAAPuNtH3XXcxDLQjTWuCdpvZIhcZFEOWjigvYnr/8PYs2qxPYXM7RptLf1xXW/dTed2bd54/rVtwxgFTteXF+2/eUs3ZmmiEygw4y0fm/drtaGOjFk04cKHEDSABXI0k/E0o9DkuBBx6ijMm48nLRXPXTbjSGXQQQmHqDZYAdHE9mITRzu3vrC+m0vrB33ogKFC7Cdg8YMiSSDzmMNyAtnWuLRfhGisqPOee8N6fKjw7aaa1ArFurtOMYDjKdMovXcqOFQFiICiQ131aRJM78s4kr7O4TSOgJjIZKCWApiHEVE/5927eiwrUpfLOrWaN3SlyZNaWBIg7Y0MHAQW2DME7te63vsVq2/VYD4THhg46nWl8+0Toa6BYCkIKqbyXiITHkap3vbUiFnt8/z+P6LJ1rN08FugTKzJMoDRAQtAoVkKdNkw8GxljKeMaco5JqjUyBx/ktaKl1yprc9Iqln7uIiKCGNdBkeR2FDjiqeNHEUykNjnu4QLn3Qc/t/5Y3lPEUkfe3JAUPc2zbT3xKxVvc1l13e9BTpqeMSvfy0KzXjmBCox48cJ8JDiWl3YtoWn3asSLLdidnecLjHaKylxoZ2VhkPVmHHz5XNspQw3cNN9wWYdi7VI7Aege/NiD0Lae9C1iflSHke6Leyglxqe9Q8fS2C8HNZhH9Y13ycIQeeuFswnC7IAVWmckuzH6A9a86iueKELDEFCS7m/YU8VcgHE5MObYEpyEFZhqpa4hpenaeKMqVJgWyGXn3vr7/3D/+r7th7sX5Dii4JMXXDtwBMKar0GxaYRJJI9LaOu+vSEMu4aibq9mZJg+7KTAFEDDvX3/Iz79sbo48/kPMZx7zIut/e0Y+VH9ryyvm9m3MR24ClZv3q2wTKwgGEpxDG7/7R9pqODjRFW/RvZwogLFXCOOily5ImFhhzEB1pPhqr2J5zN+x++amLBzdnh2zZIdsgVv7WhgfyE+7tL67ZvvGJWeCMeVGBwkSAiBATSUSE2EzQtelC46HqlkS4W4LExGuPUy+uSTnrWVhKW2CXwUgZPy76sTmvIVK1Vx0wCSQetlXqxjv9KlWCSur6X4hw0MRChKPwqO2LjM+vfIbsNQk/wlE63N2UJlFeV7JBIwtRFpp5skME5rS5yn7TfybLP5wL9Z0yOu/Yes5PAZ7CkxBLUaUJtUCh031NU92NaYjxDBEK9G291LzxZN2Avy8dsAiwXSSRJIWxEBM8rQOnt88DY4o26RsbliYEkvji9Bxi4a7KFMBSJML5jcmB9pn+1sm+lvHeplFP40h33YirdthZG3XXeU1nwl3VEVtDxFY9Zq2PW6uYjWu619zFd1aNdtfFuusnPA2xvtaRntbNzzz8D3/xP195eZ2cC6o5n5aHMVV4eN/hqXyqkA8W8qGCHFyxVByprDh02003/Me3v/fgqvvuWL3q9rvvfOrdndvb8KnchKyEYqPmuXlyIePPib40T4qsV0j1cAk3G3clZ5yJaYceckuTTTMx6+ykdXayFHubnHEmZ5x67K2Q8qS5flUYiGx8bKpsW0EOLsi0qtAgNXPn4Uaan9CU8KIEijKlKoFFhZqe7FQUSpNhQQ4uLoSK+WBRolTFq0nkkhIR4gPPP3T39d/+FrS3xgaM15Zo+sVDR3LqgMk0hQgDCNtvGvM0ZaApUrNrrq8tQxp5oEP6iLmItWzHywdW3tjzwE1yT2vLqd333fTTdMR1ePPL7z2/PhN1lR/duv2FNekAkaRQjsZ9gz3f31rnsBo4ChEAkvZjor5mhbhAlhYFaYjO+9smWg/6L32QHmjP0kjSjz966y/eenbNe69veOjW6zsbzzac2fXTf/3Wuy8+/u7z68/veSsdsvIl1hQmAISlsKmI99lDtSdbcS7SK1Uds9z807ThbIpGdcITC3EBYPqViQNYGuIzLUdE6yWRRodtV0SAZvzYnN+os5VZCuUBLpKECJZricKHHDX/l5qBGAtx3QbLUQS3TPNZVosjy5p/goe46Gkf2rrRtfa3584237at3OzuzwY6eICxkBAAngF4GmAcRCa9zbG+RhFiab9JBGgi1F2HW9fsOU847CIws/3I5IBpor91yt1EX9oVrt034awec9REnDVhZ82wvXbYVqXHaw5ZK6O2qiFHbX9b2ZCjdsRdN+apj7mbpjzN070tiT5j3Guc9bfH/cakD2UBMuyqmfEaBbJD98BnSVxxtHruuyl24E050DlHd6WZTj7QMelDn3hw5Tf+5/8oO7VjSRtRZUpVGPvUzCuXa3KFWDEf0KRAQWZWLErBRW1sJhH2eq2L2oxWmMkrrCdIbWnofOxkW0yKz8bcxTy9uEAv5gOFhcA1MqfeqxTkgP7ocTaFZW60mqeVBUpZoKQcyM+R8xnfnOiVhIHx3S/2b1o/n+pJzNjZqc7QNFj1/rl97Y6ZBBWfds7ErDMx9+ykC4DWqSlnYsaRiLvZmR4h0ceyvQt5sLgAU6B5pHlvrPWY2N862982098uAvyavLyEF4G4QHakoUV0Vw5d3By6tGO26/KM5cwkcXoemHmAcxRWSreF6NyQu3Hv5vXf+dazv/rxy4+tjvViC1HHgc0vPXbnzU89cPtzD90x049maYIHqEB1OHp6frKjecClZ6dgAomJJM6B0mqCg0gOIoK9cuTyDsFZMWytTDEoR7dnGCwTstIddYNIFUviC+FOjukadjQOO5uC1roRR/1CsIOj2jnKxAMzC8wpCklTltEg+cTRhjNGS47yeH97W/LIZiHYkQaWNDDr2WwpCk3RaBIaRYDIrspQ2SuT9R9Q5zZPNR2Ybjs2g52ZtVxM9zeypCHhNyV8WNKHxX2muM8Y95lCnRXTvc3XzHzXnune5une5ilPU6ynSbcZDzvrxrubJtzNY+7m0e6mse76ie7aCXfDiLNp1N007qwac1ZGzA3Wisv4ypvPvfymtaNjzN0WsdWE7XVD1uqhrupoV23UWhOxVVLmCz7kbNhWG7XVRW2VQ46aiLvNaO54aMdpv9082dMS622a6W8WPE3k6bemTad5nyVJIixAeNJ8bb6iG3V0IYi+PkoBnAVmHuBCKTyQ4Eld82/KkIhIIqOu2hlveykglTJxpGGO7shUfdjx658WDJVl2ze+vuEh2lIj9DeaT7/TVHt0IU8VlYgqhWUtfKbXf9jiLKjhgkTpnfwKWWYKUnBouPvp3z8yMwn9g7a777xt3+6trJx9qRzbcAmLzfqKql/Tm5l8QJUDfwyBLlWIXjNf0cZ87npWkIemTr1ve3bVZzl/UYaL+YBcnHBPjaw83PDERXQ4m9CWxhaVwGKemZnoWpSDWp6SF3zqPCXNhzKib/26O8reWTtsOp3obhjvrhlz1QDkAtVZHXbUD9mqhm0VUVtV2FYdsdVGu+qj1uqY/ZL19OsTlouRttO9xzcNlm0at5WPWKujtoawvXpYT5x01Aw76kR7o/v3D41uf23EUjHhap7oN2x77alLB9+N+7Bpr3Gsp23U2TjmqBl2tzQa2/57a5Udr5tw1Q67a4ZdNaPOuhFn/Yi7YdReM2mvYmoPgovvTzpqRh11/S2nI87aiKt62FE1Yq+OOmqizrohW82wvT5sq4za6yK2OkhU+5ALYVsVY68L2auHu6oi1sqotXq4q27EXjngwJ58/+TF6qqJna867/9NylYftdYPWWuGbOURR1XIUR1yVEWctVF7zWxnpffElpSzwdt6fKTr0jhxeQw5NdJ2nDz59rirMuqpG3E3jblaJlxNE+7G8Z4miF0Yc9ZOeZo+/0z3NuuVM9vfGve2JQbaI7bqCU9zfNDA9rcnBkwzPuOsrz0xaEgNIvygkfMbU4HOCN3/1jnTXVuumF5+w73+/quDBEdiLLToOyiOwlN0B0ubBYgnvO2j7kYedrJ6aCHAOAqdDnv2VDYeaTCLAVcWImlP3VDVnnDbh9kAzpMYT5rTfvNyHO8XBvpYxFqVAhhXwgKaSkYaaEj11qdJLAMQARgEiE10N096W1O0gaVwHiAcY8rQJrmvcfSlNZ7VN6/8+7/6x2/8Wf3+t8YcF9govqSFNBUU8rAgBWQ1fMDad94DFlValoGi0JpEr1gqhFV5qKhN97jNd9128+pVt5PAubgULxZHY/PT9+9vOGiwzi+NywolK1CTaU0GqkJ+oTCUBSo+ZftyzXxBFlCUQmzDSeODv/6M9ysyo0i0KsOixrDK7G5Dz6/eq60ZpHPFiaJEzY51FpVAQYKyAiWZWlJCTVd2/eU3/uyXP/pe1N4o+NEUQFkKH3fVzfraWQoV9ExMiLOA4CgkQ5nzwY5469H5ros5Gp3tbZntb87RSJrBOMoikBaOQjiIcCTGQTQFjHloiux7Day7Z9pdywKEpzq8xgthWwXPmJL+do40pvzGODDFKcw/4PjF5isXW7HZsIODSIo0pQCaJNEkiXKkad5vGG76MOeu4fxIksTCtkqWNOrjuzRA08DEAyMP0BSJ8xBhIcFBIu41jXU3sjTBURYB6kIHXIQdItWRohGRto34uwe6mgsdDcYbf7horuLoThYSIjDxFMZRlgyFZUmEd1VN1u6fqD60ALCI7RIH2wUS4yAyD0yTVR/wfQ0cNHIA40lClxJzEB9x1sW9X4uQv/ZcC4ESST2GHhVIA+vHONjBBawB6DnW2nHbjspnjzcOeNySq9199y8yl/bPQUIEJgEY9dTlFIWxFC6QeMprHHbUClCH6SA8aRKAkaMxCHvu3V3uGfDynVcmavakexujjtokjfLAKJCESBLCH6Nzrp02Q9ZKHWYiUCgPTCLABVfdePXuiar3RhsO5fwGASIcRGKepsneBh62pyg0G+3ALu2p2vpcsPlIIYgPPr66cfXN5razGd6nLfhTk91LEqPl6UKe0mRK05haX3Bbq2VucUyRaS1PaxK9YlEde+O1Z154dsNrr7z04P33rbztppdfea78ytFFdUIqRgdmh3/62sWuoahSHJVlWssHigt0YfmcUZdLQlmAiSnb1y009UeW/UsSmXPUGe67/rMRmyIHCqUao1SZVq+O42PRW/Y3l9ld+cL4zKS1qAQLEl2QaFUKLCTcU8jB+kNvMV1VmRFnOmDOkLgA8CFHTXywnYe65043kyEp2jgX6OqsPPrCb64Llu9N2C7E7JUJr2HE3ZSE5mzIwZZiakw8SbCQSEFjmjZmaz7sv+m/WHMFTyIshaYBJui6cYgJwKj3vikK5YO2xk7rza+V7SzHIrA/Q1sE0qTr3wSAzpPGkfZjvKsiA1AWoEF7haCzkiHBQZwnCQESPFma7/EAEyCa8LaNu+pL8m1o4kpcOJyDWIpu56GRhwRHEbLf7Hlk5cz7G0XanKLwNDDNQzTb1z6LnB6r3jPdfiTtrctQCAfQkKMiBY0CQFMAyfpRFj01i5/NkQZej2qjUJZCeAofddXPeNs+b/b6wqBZNyzEuhtm+1r4ZVsYBwgB4CLTRfp6dpab7nqv6okyA+J2xynrtLs5T5ln3nvZ/fBti348VWLw4RkS4SkTS6E8SaQGsCFHDU8hLIWwEBdJTPSjHInyTGeH0/rI9jPmc4ek7toFYAhbq1lACKXNCaqTL79c0iP26oTPyJGoCDBxoDnWcnCicW96sGGeMqY6L0WrP8gNtAoUHuttnvQ084AQ/UQ61HXLf//0f/3FnzfWHlhaihYg0X7rTyR3y1UlpC6A6SlXQX9nyrQiMZpCT0mJRw6ddUwOy1p4MR/UJGbFx4ujs9O9M1P+mSl6ZpqeGIf9vV0eF3pVixUUem4hcNrmXbm3ISjE5MKQKjGLEixKQL+eqVJAlSlZhvkc4KfsmhxQ/sSsWabUeTgHsY6Hb170NGpyoCAFNBmqMqXIdFGm5pfGynrppy/U8lpydsJWVOhCnixKlCoFtDwt+mqniRNvrL39xbUPDJou5wJmHqBD9rq471p+UCm2haOQWS96540/+7u/+LPm0zvmItg4fqK3evd13/unH33nHyFxOQsxEaCCX190GAVg5CGidtV6Vl6frDmaJUsZLNxy5JiuwlqmpBIZprMDb3++rH3dobpBX2+aITidR+7HF/zItPFEwnE5TZpSAI3aqgXdRrIMfOKg7v1EloVbeNxrGnc1LaOn9AEXrs+IUpSJpRCRRDmA8bRlat9m572/knubs8DAuqpiTYenqvemOi+lSZOoZysAhAN4yFaThKgIEV7PtPC2jFXvXvAZl+VbCA+NAkTHXA3Tg8bl/BKjSJo4QOgyGY5aJhtCdMrTOOtp5HSyESDSEBOZLsLVf9eOircuY929nlTIzVOWpLd1wtEgQFyy1dpv/0XuyhGeJvRht0giLIWwFJqkCG4QG7ZWcxSSpHVqHCKQKAtwkTSJYVtDh/2l3ad6689PtB2NIiczFCLSKAdQFpTIcl9SA2GjjtqUz5T2IzPEubHaXYKrQqQx/euQhpa0q3qo8r1MX13c2xZzNelqzjnafMf1P/z3f/vnQV9bsRC8WohOn9vd+8gdxUmXqjBTMfuSHNQvU4ocKOQDmhb1zIw9evIKEg4tFGKKRK/QZKaghgqF0fgsaTRcefbptfevuuP8mf2L6ngxH8glPcJ86I36zucutU3mE4oaViTqWkBUMU8VZCAp9FzWL8a7i1LwK1uaa/sZeQ7kRmz9T63OtJdpclDLM5oM9bLRpJBaGP+ww/9WpSFdiE9P2jU1WJBAQaI0CaoSs6iEYiP2n133/f/z7W9V7HktRxM8IIbtNalBQ5rUu39sWRtrzgU7287tvbT75dmAYUljsnwf4229c+UN1/3oO1Ndl0eNH6bstfOUOQPxDE3wJJ4CZq3fOLBhVWz/KzkK5UiLDgTkAcaROsMO4YCJByYOYByJD9tqYkHvlivmtftqacbP0ygLjTxAssA4i5xOdV4SSVNKt5qWJg26WEvneZeIwzxEWD021F2vl6iwvJMVSEJYFrPwANXVK3PGK123/Ew8/NZUw96p9g+FvvocMGVIgwAQ/SaWohAR4sNdtUlSN6KYeICLNDJR837G08gCXASEqN+vADbhbp72ti8b6UwCiZVSDyiEB0YBIjxARGCa6mua8DSyEBEpE890xnxdLSbi7s3nThmdiXCPSOM8MCYhkhxoH3XUJiGWZbDZ3a93P3RrwY+yAE8CnY6JZEiUhTg/iA13VfEQY3XiFDTqmekiiQoA4UO208aOV09UB/vsgSu7xhsPCM4rucHmrK8952vJDbbnfK1zvpasvyXrb8n6WrODrQlb5Qx2frT+CGe+OAeNPETE5YAJnZM456kbqt4121U+2d0kUvgCaYgbTw57aiIMvqgOaRKjqMynacrzwqPh918tztOTkzZNDhTyjN7xq3JAlQNaIUImx9efbqgY8OaKsRVLxTGHtXnzpo0bHn9k89uvr7pn5XxuYnFxWFFoRWb4hHs+NxjPT6091baj2S5qCUWFqkwVJEpVyIIEF/NMMc/M8wPZZG9Bhl/IiPrCs5D1Z6d7Im8/NX1iy5IW1iTd/gY1mVIluqCNv9PYc9DUmdPGZ6e6NDWgSYwqUbJaOtY+WhwZH3UzfuOs/SJvvZiBRMReHSdN14Qk11AmHIVlGUL2I4Gmg0sZL8f1LuSAvBCanBr4RItqQjfbV9l5ftu+19bO+lGBJlIQm4dYZM8rzON3LtBmDljSJMrRKE8jIjClSRMHkBSF8cCYBkaWxKPWWp6yDDF9z5xoe/NMy0ykX9BZwNAwa7mQJM6JpClFEhFrDV9CJOPLCIg/ULr1g2VmoG3UXfe5Yw0TSJyHJh4aS99+aMqSrZy7IlS+k3ny3qEN9+UH2kTKzEGMhwZRT91Y3ueKEBuyVSWB/hEkReIihXLIsQRxOg0RDuoVa+KhnrzZwEEsBYlrdhedaJEBpjQ0sVRHPNgd9tl6PXaPx9HQ1nLw+MUnt5y4b/vlMwZLIuRMQ5wHFhaiKQpNDqIRZ3UK4gLECo5G4uYfz1ceypRASmgaIBldRuBHI9YqXj9sAcJSRnZZVMYCnCPNybDzaAvxalmV12mZ87TOtB6N1e2N1R+YqN8Xq987Ub8vVrd/om7/RP3+8foDE/UHmcs7R1oPzw026w0tDxBxGf0sAJQjUZHCct6m0foDVP3R5iNbhk2nckPoohIqyIFini7mGU1iCmpQC3RYHriFbT3LTrv0jxckupiHqkzLClQVqGqhsDj2YkXbYaxrhaqM3Xvnr9etedDWZZidHlm/9oFicVKRKUWGikwlp90LOb9SDFD8+MMnWra124TiTEFhVAlqMpQVRlWgJjPplH+OG5Q1Wv76mlFlem5ukI/3Jo5uo95a/7Ea0mS6INGaTBUkKMtAWRx7vsZ5zOacU4YSU52aDFWZVmSoyf7FUsQhKMhUQQsuZX1T5hPp3nqAl/O0RSDRNKlTf0oZfSxF8AAVKVxw1kw5q8I0kZujNSmgSUxBApoChJT3/jt/9dd//j/2vfHkPIXxAMlCLFN7vPfGH8kDKE/ic2Gnv6PRWns8G7RykNCJGSJA0iSS8iMRWw0PUZ7Gvf6++3aeP9XmYINuHhpF0J7svMiajmeAkSWxiLVaZ2/zAF8OsfqDDlov79mBtnFXHQ9QDppSFKLzkDiIcJRpjsQWvIbJjrNDTXun2o6OIme0ujP226+f76jIkIRA6uGyGAtNSQrjAMKTqADwqF2XpeE8xFhoYQGW8dSP1e2aJ5s5gIkQYyGaoizjPc0z/Y0sQFOUmSsRLVAeIAIwcSGHn/RcMKBvnaldt/fSgzsuPLyv5rGjbdtOt1+sMQRArxCypkF7Ghh5gOskipQPizrqWIhnSCRP4dMfvNb3yErVaxRK+Gw9FARJASRsrWKhHjiDliSSABGAMU0aOIAKwBQPdh+qNb184MxksDdDmXjQypFGERgzpDFNmkTSJJKmtJ6EDtBJT+Nsf4sA0BSFpiCio0CvodMFgHLQJFAo62174a6f//1f/tkbLzy4VGRUKVyQAgWJ0iRGlQOyTH+sBtnmMtvq33C9jYsqVZQoTdJd+kxRJmUZKHKwoA5NLSRfqEBXFItRNgm7Olre3fzqY488cPONP3fZ20U+UFSGivlgatIp5SlFobRiOMhNrT/V/tJlbGKe1QojBRkoMiPLlCqTfMqzIA4oClTkrxU+qzKdzQzwKW++8XTXupWf5JmCRBckRpUpVYFKITg+n7j7aPvl3r6cHGanrMU8pcqMItNFCRTztCYFChJVkIAqU0UlJHG9e1568K5f/ihgbZyHZr5k9zWLJKp/NUVgEEF7FqAv3H/Tz37yfZezbakQ0WRGkYGqwmIxCknL3m0bQ8SVpOX8vL9dpDDJ1uD+5Q/msUvzAQt26ciPv/Ovt1333Zi9Kkcar7FUWIil/MiotSIDjDxEhICZ6Pas3HK5ytLLBm1pYEzYrsTbj2XIds5v/Ly3RyhhVjCuBBgofXy23zDdj6RI67CznYOdmWAXC7EkhWYgPt1SNlu9nyXKxMFmHuJha83VQcz1yMrk/rdyFMGReouFigwRcrbO+kwCjeeiLh9yachRKyYEjEgAACAASURBVNA4W3o5JAvwWO2uTG81B3ChZPM0x7qbp3ub9b0WD/QQTyIN8alQ/xmjc/Wumt+XGU8h7lZbT5etIwI9qaB9qvlQ1lXLQSIBieWlqlmfprA+bNhaz0E9PBC56m4lbvlZ5vKBDIOxesY6hQgQZSEatVbxgCjZB/X0GJLIkAYe6uoNPA0ssUDvprLKvVWNiYhLBAgLCBYif+CiLNsWOIDN9rVOdjeKy/lqaRITSJyFeKokYkJ064TgbT2zecOa+2/t728rLoVUKVhcgMU8qcmULAdUmV6U4ccZQO3c6Hrino8X/IpCqjJdlJjFeWYxDzXZr8qwmKfzhclTDucKTWY0lSqokaI2KXDhTqLxjVeeO7h3U1EZ1iQ6PtmhyECTGE32F1V6Zn723SbbXXuqL/bA4Vwys5TILs5ml2bGhVA6P7Ko0gXpi2Poz2tnsuIAz/Zrntb6O3/yWVqvBFqVKU0LTOUn155ofqPWnJDi0jzFTjsLclCTgoV8QJNoRaFVKaBIwbxKKQpZlOHcHLhv9W/++a++0Xxka5YysxDhoTFNEiUoOMR4YBKAYT5i2/jYPf/+rW9Wn9u7VAxrEl2USU2iijLzkRpaksMfSUF+oHYcOTloPG859l7P/bfOHHwr7a62nNl+03Xf+2DbUyPm41JfE0eaWYiw0Jik0CSJDFur0gAVSVSEBiHYVdU5cPu2i+7BwTkKTzurplqPiKSRI03D9lohYE0HOjmAioGudNCaYUq7uTTE9DiKBLCc3vXWuntXvrrhyfWrbscu78+FO1mIzlHIRP1BFj0zRxk4iAokEe6qzAbw6UPvkA/eIXvbOYhzgBBIJBPo2PX6htYz70ujLqz86JqVvyCJK7mgJRfuyAYsadqSJrt400kOPZGFRpbGWYAJJDLtaYj1Nevi3xRARIjydMfAoOfpQzWP7mtot/XOBLo5uiM1aBh11bPQxPfVjtR/oPiNHGlK0XgKmpenIxgPUY7EI121LMRYysRDdIG2xHa9PrDmLmmglaNN+mhYDzsZslbxfmw53w7jAVqKUqVMHMRZYE5RqEghdF/X0/tOl+NWLuDkSF07R/CkHnSFLktO8ZkBw7C7QTfh6fsDPeJcgARLYiKFZ4Ap11M31v5himyX0vRScViRaE0XaklkQaJUOaDKdEECi3JgcaLf/dBt0xf3XpXDikrrPYh+51JloMogXZzeXIus0MdqqsyoMq3JVFELF7XRfC5QVEOaRE/GOjSZKUqBgkSpCpA0OlMcN49Gn76E3v3BlXVHq5652PRE2eUH955+/kKjeyygLI5/nUyzINFZYSDL9hVGHFUrf/jZmL0oMZpEF2R6QY39vgJ5vd6alKcVjZHmSH7WpQuoC3lakylZAZpEa1JQlQMFCRYkuFQIx2cH7S3HhvDjGV+bCHABGNIkykJCBLg+oBRDDr+5ztVyDtQfYzsvfawECxKjyj5VCWhycNnaELgqM77O8v/8l3/4/t98s+ahu8H6u+a8tVrMkol3a0pk0nZe6WvmyA5Ov4JDJEWaovYaTrfUAoQHpuRQ3ytljZvPo6PIhUjdbt5RzQGUBcb+9rN7XnmcZbpyQ06i8th7L/xuqr9d0BOVSYQnESHQYakrW/fgPan4bLFQnBgbe3jVShKrFCmMh8YF0jTVdHiGOD0HUY5Ew/bKBIMUOqqdd96QbjguQFwEuEgSmUDHe6892Xx2b83xnWvuvLHXeCkz5OhpPFl1ZPPOFx/k6c4UReT620YbDkQbP0h0nMsPts1R6FRvy3h/Ow9QFhI8MGWZDmtP/33vle+s6RwJ9mUYTPfSxH2GEWeNQJqEvsbhhoOS3yACVCQxkcR4aBRgu0DiAonxEA/ZKnUdsQAwjsKKzsbOu64Xz+3N0iYO6hZ8LE2iQ7aqpB/hSR2Us1xypYR6jIVmDmIiRKZ6W1z9/Wv2nDf3eNI0zpMmXSvELoNqOYilIDbrNw7Za3TtZpIys1DPD0R5gGXC1qHuttZj74ybzxRTPYkpqybTihwo5GlNCqgSVBVYol7KzFIhtFgc+bg4Mdfbjv/6JwuM9ao6slQczQi+sdHOpaXxaKRTVcJJZXbD4UsrtDxdkMKaFNAkqMlQk2lFojWZUSVak5jpiS69W9IkWh8lFyS4qMG54lh0Lu6eiOGRMVsshofGTnZHbttdaQmHleK4JtGaTKl6fy8xBb3TkugM15dj+5aSA22r/+sjT0tBn7PJodlc/CfvVvayM1Ihoiq+fKafj7sUhVJkUJAoVaZUBRQkqOVpHc2mSxgWlQg3ZZ3tLRcdNSLAeKibDS0sac5BI99dhZ764J//5pv//cN/c5fvDbQeUMV+TaIVhdFBh7rPR5FAQaWTM56t7/z+zZfX+8oPOldetySSmgKLangk4jjw6mP4yXfTjJkHOAfMHDDxpHHYXqdnD2UoJDfYMoscP1vR8uj7taMubM5v0COTUhB1t556YtVvuEhv5Yc7Hrn5vyKO+vmITQza/Hh1n+Eyy9gWIo4Pt79y6fy5Tz777JNPP/vk04/37N5Wc3y3SBEsjaZJdN5nmmo+OEWcEwA+ZK0SAFogcfKVtdFXHskFUA6YWEhkA8R7G59Y/Zuf/+hf/j+k4nist5VjLAfefubt5x4POxvmQuYUjQgAmyeReW9TEj8zXLt3pPFgtPFYpOlE3Fg2iZydxk91Ysb7d1YebbbHw31piIignYcmFmCJQeOYo44HhDBoGKrZK/laudImp/RDXSAxnsR4iIVslSzEWGgWSYyHyDyNT+x+0/+7u9WBVt11wwNcAMiQozLhN3BkSQme0lsvgKZJNOPXDTAYRxGTfe1T/UibrefpQ5fDlFsEJrYUcoguD+uNHEBYHzZsreVJRIAYR3bwwMxS7TxEBIhO9jXdcf0P/u7P/+zSqS1FbWhmqkvO+1UpWJAYRQ6oEqPIlCYFNSlY1II9PbWvvvHwtvc2REiUeOPxd3/0vUOvPDEScjU3HjcaTgUZ2/0P3HbkyOZ5Nf7avj0rPm8Lu6aFuaaImZ7oKshM4YuHBqXIUJXoxQWmKAFNYxIxe64wfGWQvmPPlWA6WZCDBb3MFKjJVFGiFYnRZEZk+3L84NVswPnkXXOtZZoSLki0JjPZ4syLFcj2duuCNlOQmPm0l091yxKlfsmo8/lTq6gEhKSnDzkLWs5Iww5BHzVCS45Cp7ET8a4zXLDj9puue+PVdbGIuThPLipftDBcA4AsKsHFQmhujpwfd7t/8e/FQMdHi+GPCtGmulN//Y2/Wn3T9SzAeICw0MxRWNLfPmGrW/AbOMvFcM3eaP2enP18/4D/t7uqe/t7U4DgoUkEKAuI7vaTj9z5q/3vvrrqxl8koTMTIOKDbc8/tHLnS4/tfv2pB265XqQsWMWx369bU9CUzz79ZH4u+/B9d/WZrvAMykNcAMgcNE027U92XhZJZMhazlNomiaE6mO9N/9MddWxEGMpdC5g2blxw7sbNwBn6x3//cOetovZoP3wlmfOHdySpc2i36BvVEWAsBDlaDwLjfN9NSnLuThxVnaVZ/sMQY9t7e7y9y4bZsLeDEDTJXAhwpFIatk9LvpMIzW78wMt+mztGnNwObEMD1mrUwDnroX+UXjB3mS/90b+zK4srfc5Zg6aRhxVqUG9P8QEiLHLeGEOIKIfFQDGUQgH8Jl+Q8xdm4r27K9oeq/CyIbdHEAFoE8+iGuT+iTAI7bqZaYXliYJHiI8aEtDLOtpurR748MP3ZJK+ovaSHzGKc2Ty15jRpMCpdW8HFwsRs6d3drUeKa/H5Glsdcfv7dj3arm9Q9U7N8UDtnaWo5ms+FX33hyx85Xy8sPW1zICk2mvvqRaGWBmolZi0rgS9ctRpEZRWKKebogQVmlZiZdah5ktdjbLfZHy5qSmrioRAsLlE6gLUhAk6mCTHNJTybt/0iKhLc+N/7hpkUlqEqUIkOpGO6aGrljb9NsblqT6bTo5dk+bYEpnW9f0x1pUmCgt+m7//p33/rmXx5485n5oCU33NHVdLz5yOuz/Q0fK8xiMbhUjHy0GEnN2NV5v/o1xuxS5cjBND84l+inH7v35e//S92hLZP2csvpzWvv+dVjq2/laIKFCAvNPEB5X1uo9WioYhePnZUH2uYoPE1jaK/vgQ8qBgecHDTzUL+aY91tp371o++99cyj9/36p531p9MRWzri8HU1mGuPn9n75vU//rfRnuYktOx5+9nbbvjZcxvW3XHjdQ1le3JhNwcJHqI5iE+2HY6jZRkKS5F42FaVolEWmgo9Ld7f3hE/uiPLdPAkkmM6dr2yoe7ke7kRa0fTybtvuG58sOvQthfOHdgu0pYMMCb1fSKFCNCUBiaeMU9FuwHoMXf3XLZ4Xr+I3bXl/LYLhonAQBpiJdLnsjWa9Zt0EmyGREdrd8/3Ny3Ptf9YNAAJnWGt31cFiHIAnafNEwc3+VbdrA0aecrEUh0iYxnvbk4MmARI8IDQ/folivRy+o2+bZsdNI466zMAiTDeZw5VNlndbLCThQhLlXzjukybg0jEWsECJEWZBBIRAMEBVIBtOU/jSMvhT+a8i8VwUR3S5EByxpmf8+n7QP3tXZBgQWJUiVlajJaX76mvO3P86PajH2554cnVOaar/rafHd5wz8dLIwUlWLwa2/zuk8NDfdu2vXz4w20rtGUW7ZceWp6H8Sn7slT5cz/j8wEtH1BlSpOpgkQXFXpmwlmYZ5bkUEKaffZK26qjTcTYZEJLLWijRTWsKpGiChfVAJ/0zM/5r2rB1Nn36Vcf+yjPaDIsaIHM4vQ+6+C6U82CPKnIlMD3CXyfJtGF/NdO4TSJLsgBNu4tO/b+df/57fM7n51zV0S6rvzgX//+H/7qz5sbjy0WwkWZUheYohROTjqUBfDHpuuSJbv0RxkWZCiyA/O8b/TE1j3f/+6v/uYvveX7lmD7dHfdeF9TOmgpqQ0gyg62jhpPzrQdywFjEpp4iHJhzzvn2149a0wxjpI9kMJZEnO1nFl3z2+SAcdQT/udv/ihv6MmaGu6+1c/qTiyrdtYfsvP/324pz0xYJz1trOMLdTdxodsSsSadlWnkDNJ/Nh006FY29F5gAgkypNYyFbBUYgATHmIjB98h7zvFoUmUsCUC3Wc3ftm5fH3A7ZGadxbeXTnmX3vlO9/A718gGMsPEAFEuUpLBWy+8HgZXPPpivYukON92w6vurtgy8drz3U3OX0+tiQJw3MXwBkCxD7Q80AbKJhb8ZTz5LL9r4/yrH6Q80IEOVIRJdda64mz72/TpTtVML2kX7swqEtu9/aYKk+kQ27REikaYKHaBoiaYgKFCqQRh6gaZIQABb3maKOOoE0iVSHvce9ft+lQb8nw5g4aBAgIgCMhzpwA492VnKkSSBNIolx0CJEHePutlj7cTnWtajSap7UI8rYuCuXHizo3sdS4IU+3AosFiN9ngaBC41Ee7e889R72zcGaWfv5aMf/OIH2oirqEYKhbFdO58aH3Zm09En1q1aUZCZz9/HPn9Pk3IgMe34cs0UJWZRYgoSUBVSyzNXleD0eIcqQ02CRYVKLyYv9/seOHhh1YErT18xbzF599ioo254qjdw1DpwuZ+qp8ODZ6/ga9czIaZzIlbpCz9Tabnl/crB2RFVixQlmEn1zAmDqhzQ/tTdjNEkOjFp+3RxXGQHruYh662MtZ348I31O975fX4+WlSCqkxpUmAxH4nHXHL+KyzZf3hkqiBDPtU3J/oyvXWNP/l246YNU+aLeWhc3t9jaRITAcJSaHIAHbfXjFZ9kPe18aQpDTA6wNyx5XSzG6QpMwfaWQpLUphAop7msmfuvzUOLNlwh73x5BN3/9Ldcv7BlTec3v3GexufuPE//y3iaEp526ZcdQKpo5KQ/GDjSPnWTOfFtP0K56hKQzOvAylJNGyv0L3TAsTzllr39T+axy7NBS1kZ+1jv7vzhWfWv/j4+jV3/GYAq0wHu+YD5vkgwVGEAJA0JMaCAx9Um+9698Kzx+sPNnQ027zu/j4w6EpEulnGwi0b1DidofE5F/414ngaoNMtBzlnlU4x/3zNCBD7fM3wumUaYhxEFwA6dXT7wJ2/HDFcXnXrry6dL8ONLa+/9PyW59eqE70tp9+7sP/ty4feqfhwi6vtfD5qFyDGQ5ylTDMADbtqWcokAAMXtFdjxNoDlynKK1IEDzEWmFIUwZJ4BuLhrqpUCX6Az4W6qk6+/+/f+tv3Xn64sMDIUkCTGVWCmkSLqd45YaCQDxTyTOk7rlCaRKt5elELuxw17+949oP3n6MAGg1Z9+x69cj2jdZnH+rd+PDilCeV8rptFbPjDm7WExt1rFjI+uczvvmMbyHrz8+R+TlSygEpB+R5mEsPxqfsemOj5mk1T117ChJTkBhFhpIc0uTI1IRVU6Aqg4IMCzKtFkbSiwkyOdHKBI67vfs7nHtQ+y6j7c3KtncaTK/Vmqp2Hyn7ze0f7Dq44VT5a1Wm8x7v5Dxb1CIFmdJkWkj0zIuDqkwpytdvSCVGkQKzE7aCFJBlRlZgUaMWE32fLNAfq/RVmdEkRpYpVQUFmYpP2tQF+k/sjjSJLsoBIdEzl/Z9zPW7b/upMtjK99VPIKdzFMHTOAdRgdSpK0jSi052103U7sr0NgmA4EmsY8B3747TvRQlkERa54NBXPAZxhwNEUdzJtQlUKa5iI3prGb9+JCzwd5wYrTXELTV8RQ+O2AYc9XzEBUAnoUYa7s4bTzNMVaexlm6gwMEB1AO4imIR6yV+oowBVHZj1PPPRp6+2k5aN3wwD2dncQnn37y6SefdhL4479dmYKYCFERmtIQTdN4iBl44zy2Zm+NfcCXiPaxtEWExnh/y3h3AwsxlkQF0piCOEuVEkj/KHyTRKJdFQLE0gBNGD5M2sp5+FU1QxFRW21Sl8YtA9f180dxtXvvuWn3dT/oMrR88tknmqJxorD6rtvGBrDf3fKTy4d34jUnWy8cfOiW/+5uKeMD1jiJJUljgkRDtkqOQjiAciQej/RWYZ2P7i939nu4kF2EqAgwgcR4Co/YalN+TKRw3o9LdOfRVx//t3/65sG9byhSIJfz5bKDc6I3K3jjk46p0S5utoebdS97JR3xSXt8yp6YsQmsR2S9GcHHJ/vCAVN+DspzVGHM4Vh7a+zU1qtySJUZTQoUpcCiElgxJw6kuT6R7RVSHj7Zwyd7uEQ3G3enZl0zMetwGNFfYPmxx6ds8Wl7YtqVmu5Ozrjis93xhCdAIXy8V0z0p9m+DNs/x/vmBO+C6F3IgPlcIJcP5vJhSY5OzPaL0nC2EPs0Fai9+5dqxJNdnF1YnJaK4aIyWFCgIjOySrEJVz7rVxRGn3F91RnIqDKUZDA7aV9coIsS1BSgSJQqM5JMKxKlT8/1YZ0m0/HJzmIeFCTwJ2pmUQoIiZ5sevCqEvI9vnqy+uAnckAgG5CyrQ1nd2eGuniqRK/jXXVTxqND5zf5m4/zdGeGxHtIcOfWk/8/Zd8d3lh5p5u7m00nuXs3uzeb3WyS3SSbkEIgDUJdytCHzgBDDb33NpQZBqbAMAWY5t6LpFMk2aousi1ZOt9pkix3WeeonKJiyzpV9sDA/ePIHk+xh/s838NjgXQkod97fv19XcOhLLCKGJTDIAGzcEHzqKueA6ihNJgBiADQHGbOYSa+whIG8biF8beN9zRyOCJiUJrq23Ww4a73mu/Yh7xYZ9sL9dc6+9u9PsdgH8C9pKc5j9uzGMIBS4GwZBu29/3pF7m+lpsuvziViH9x9OjRo1+I+ezZf71oX5u93j4I94ODtr5Nje51m5vv3dkYDPXnCTQfsoiYpaJ701PP42g2ZMlXyDSWxnBW7qhghrYMnMMgHvogYfv4BMzwADLYkkac9alhQzXWUpmDBjAPoDnClt779qF//aeQpePzo5/psp7hxWvWXRYbRG+95LdDSF0SdKVA15O3rbN8ssleu+OJDVc9csuV1/71nI49b/IBc3KwIzloZgcsiWFbI2S98dVdHzaZ8H77RE/LmKd+xN0wZPko4qyKeetintop6wGibRvRXy+mBkWuV+T6hHR/jvcVxKEM600nPNIsphSX7vuVdUlSl42d/MoUZWLarstAlwhVGyn2t1rO/6U+0LagUbICjPLyV5Zj+qU/lpf4ydms36BgXnmWghlSlQitSGpzpFQMxsftUmF4Po/NZYdnxaG8MJQTB7O8L5vxiZl+Me0VUn3ZVB9Fm5MJD8e49Cl38xVn5To+zLA96RlPMuHOJJyphCeZ9KST3lHalIm7xZRPzPiynC/HD+SFwYI4VBCHZrP+uVygmB8uFQKzuaH4ZLc8i6lFoBSBOo8r80CRgCIRqoRrMqbKuCqRukyy8S5dwXWFXK5nnMBVYPxf45I983n/ESU8vuN53zO3fVEkYyT0sx9+7wff/Zaj/n2RRHKULTnQMtr0TtLfeM3ZP//Fv3y3q3ZnEdhmIkM3b963tc0rkq4MDnGYhccQLmiJOWs4vKKYK1YoGytVJt7YIansAtSJAObprv0m67o3avfBPYch1876zmf21t2149CtWw7f9Obh6zbXrH/r0GHYM4r3i5RVICAlAA+cfyZft+fBOzfs2v1+PpctzBXefXfzxVde99Tumod31t695cBju+rerOrs7PZM0wMiYc0tMVCKGMz4TWN9LQa7nwgMAfGTshQDM47DHAaJQUvWumcK2s2FLHzQzAXNmWFzOtCZDHSm/CbWb6bs1dP9bexQBzPQNjPQGh9omx5om/I1x/ubCp4m38V/fO2PZ6NNjV025MWnn9h43eVJwrXuTz+//8Z1D9961TXn/fbVhzZM9LVM9LaN9FtefmTjIxuuDcFVMz3Nk331U/11M31NCV8L4zcHh7yvfdRw7466Xn+/QBpaxfVcCCnQ3bMkNNryps75FhRKVUlVJsoyqUukwTQ2lwvwqZ6VqccxBjIZ10q4LpFGu2Zmyq7KQCsRqkQfkSLsR285rz3vSHJIVWhNBqoMvrL6rXeZ3ZxYkfMcKzcbdQK9RKklwMYdumzUspY+UIWpGddlQpOBLpGaQjEzbr1ElWXyc2Wk976r+ENvl5WwMSenlUi1hCvzQJnHmSnHfG64lA/O54eL+cBczj+bHSqIg3lhMMf7spwvy/VnM/0c2xOLWLhkL5fsSTOeDOPJMJ5UwpVKuFMJZyrhTCVcScadZrwUaE2znkzSm2Y8fMrgJ+gTM31ipr+CSX6gIAxNjlr5dG9R9Ke7qlzXnbsw5p4rEO9tfe6l+6+NwruyuMnZ+MEVf/jVvk2PFfP4bbes+/2//3PL9udEvzkbRA9CrqveqPcP9jLDpplAW8IPJX3NtG1/ImCe8UMJv5kd6kwOdrBDHQm/KTFkmvFb2EFTcrBzytMY7q5iBttihPfWN/a+0+BKDjuSQ9DMMDyOdYUxFxX0YkM9rl7v1oONt7594PrXPznU4QgOuqdCXfQrT3fddPuDz26/4Lobbr7uytvXX/PkneuHkFpyCKUCTjrojvi7Roeg6f6WeG/jVE/jZE/DeE/DRE/jlKch2l0dgA+Me+pG3A0xT/2Ypy7mqR91N446m2POhpirZtRVPeaqjrnqBjp2j7vqJ10106b3sZo3pt214666cW/9eE/duLc+7mme8jZN97YQ8McT3oa4sfLpa0n4WmcG2+KDbYmhNjHQkd67CfnDLz95+I7n7l9f894LPO7IRnpuvvi3g9baRMi2+amNLz9+txRzzsbc219++LHbruZw+7irpkLXBExZzCRinTwwZzE0RfVVI923v/Oxw+cWaduYp1GgnIe2Prv98TtSeMuiRlXIyGW8orgkk5pEzBeGuWTPKnP3y8R9hp/plhSgGyUoOXy0QPXdd1V008NH5ghVwZW1MSNm+gvikHb8uuVx7yQDo7y2VCpYPcmWCFXB2WmnLtG6RH6mREbffDj2+gNHZOpY80cGRjXMoLBZNfuvOAqqNItlWO8SJ4HhN8hlZ7iUg5FqiUpMOZV5XC5ichEYOZtBUWCcuVygIAzNZYOTY3Yh3V8QBtQJp+fSPxRc1YX8cFYMFEX/hPejQPUbV5/7+6997e833nOdkPazU70jvsawdTcNbcObtzx478b/vPX5Zz42xf3oVH/zpK9lorcWQ/ZODLRO9rdM9TYa0rnxvoZEX8N0f8vEQOfYQOfEQGvUW493VSeGoC5/8PyndnS6euIDrQlfw/RAE9PfHve1x32tyb52pr8DQw6NhXrrLNbbthw8f1PVRW813PPMnpazz7Xv2jMF+if7Oid9HRxujzlqpvuaGL8lHTAn/abkUGfSb0r5TamAKRUwp4ctqWFTergjMdAa8TRyQVM6CGdCMB+0cEGED1kyGJTGIB50iqBTAGYOoBFHnQisAgbnemrHWraUsM4sQLPAKgCYx6FsCBYxVMCQCU9dyn+c6E3GYMoNmkXMogdNQ5f+KfHB67mQbWqgTcCgQsR18wVnBtGaHG5Lg67rLvqjs3HXJ5ufu/is/247sLO7YXdf864sjnIAzuBIBrcYBIg8huQwKBV2d3h6bn99L0URk94GP3TwFz/6v//7O1+32j/R9YhWCusSpsmYKpPqUkBRmg1mWO8aVrpsV8y0Qy3huoTrMqGWKF0NL8ac6CW/y7buXlCjikysihlD1rmYH16dsqyCmdJsyLDd02BGxtlppyZTmkQsKhRXtTV0/zWfzYKTMEMuUQusfUGymB+uCOOc9J9W/EFqEsXGV4W0ATa1ROgynUx4pTlMk4hPJQLfeN30/reOqGFFJsoy8ZmE59j++zdcc+G5Z89M9+a4AU3FFRUslLBPZdzWtvuM7379G/9x5rkPbEXdfbO4J0t0i7htwlmfxxA+ZBZxSwZYOGDJkzaW8AwOeG1eF+x1oj0u1NndaUVru4Zu2GF/aHNVchgRCBMP5Wdk7AAAIABJREFUzBkczoWgQggSgDGRBUedhwXMIhJdE1SvL9Dj8LoCvS5qw40jLz+ihLrEEMKBzjRhGfPUZfwd4pJy2MmHBzCPQ8lAe8zbsDTaaMkGLWIIzofMImbKAJgHiADgDIDTwBruqhYxSAxBuUD7eOPmVN0bU01b8kGzGLTyAMngRiMfmfDUJYfaVwqscxWWOROPWeYIJLnnjd7L/zxrrx/taeRx82zE1vLBc6khUx4ziaSN6KqxHd7a+uEbuzc98cnmZ/a//Tj8yRsivkTtu6RBZJBjcADKhN1v13e/U2dL9LUm3dVtW5/a9dZjWjmmKpRWonUJKxul5Mp8FinNhZIzrrJCr2WipcotW5kDCyXMuAvLCrGoRnJtu91X/EUF3WV5dC3MpBJuaQ47LWaOiTqtjRkJMNNOTaZUCSgqoXbXeNefr6d9+nIJeMnPMNOOkwvcJwNjNuvnU72rPkFe7jLhRvVv7Y+nSVSK8ZaKmCoTCwrJfPBKz+O3fj5HSSqhyaBcIstabH6WymfJuVmc5/t0yXDfdFkKS6XwR/tfPVT/4WtVbbdsqZ7srve0fLj1uQd7W/cWKWseM9a5UJ5A+/o8V29uvnJzyx3vNdyxren27S23vlN/w5uH7tvRsK8RmfJC441vFQKdAmZN47Y0bq2ISQBIwIzNAiQfsuRCUBZDxBBcICzcgbe8l/9RdTcYwr0cAY17a5L+zjXke3mA8hiS8ptGPU1ZAIuYJRfqFCvz85Ys1skDmANWY5OeI620q5bHTRlgFgjTfLCBa9ky07pjNogUgoiIVSTKBAyZ9NafgBmhsgRh4YCFxyFlGBpe95exNx5O9zTyGJwm0BRp5wAsYJ0CsIi4LQc6cwSUJaEsac0StlFXtVihWTSY/swiBgnALGAmHlhEwmT24w/vqJnsbSWb3yxnhz6TomWF0GRCkUlVxnQJaBKlLuUzyjxg486yQqurN/0MzKQZz/xccLFEGDp/qgIUhTg6F8Fff8T3t/VHCqvHZrpMsnGnXASrv0cFM8dEndbGzDyWnHFpMqXKoKQSn5M29PJzpFjXCZjRJGNg57SYIYz05oTXHnu4NCWx1Jkl1yBoN7CaTLilIqZJRFmhst5G63V/PTrVqyqEKuOqTKoSqUhAUYJidijL+/QStSCRC/OELpGaTC6o9MKRGSgy/ZdNzZkUed/tV33rq3/3zC2XsvD7saa3ZjGzAKAU6d18oOm+/U4iTEyQ/dO4Z4roiQ078H40TvUKpKOAo4z1I6Z963zIUlFlwTuMSRwhBEcc1bzRyMPgwjCaD6IZHJYCLQP/87v03lfmcTOPwVlgnfLUJvzta2g2GTv9Gb9p1NMoAlTAoFna1tO+Z9TXIUa6BMIy6qknrPulMCqEYNO+TTtevM/Z+MEsbZvzNUxWvymgB3IAzQBEBOZsyFjwRAQMmeppMNg2ToIolDFmfAg7v/d1xyW/nu3YJwKrEEJ5DOEwCx+CRAwRMCRDOlJkF493CbiNx9Gos4oHZg6DONwQbbaIFflBSzaEZAnE3B945LUdlHlvLtyxqIYXi+GFEiHLREkJyzKlVeZUKr+vMdRy2gxClyk+1VPMDWkSpSwvRMpEWY4sJnyO28+f2vX8Wphhph1GW2ZtzBgqGqc1cbkYTCe8hvCNrBJfJP3mdX+Y7WvSlWPNeAPrX+a7aRKZ430FcXDVJyz5GWkOq2BmzR1SXaaSM261CBSZ0GRCT/T2XHVeqae5rIBKkbpEqjJQlVBW8OWEgCbRqkwolSCYLi3GmwG46PX69x2h8tEESSKb335y345nP5OoSXSPDsxZEk5S7u11nXfvgdJhVxYz50Od2RDCDbZPehs4AAuYScSQWQya6ng3jeydxaAsQDm8s0LdH0Ii3dUcjnAAygCEx+y5EMrh5gJpm3npocHbr9QDUAZYs5ht2tPA+NsFcGrACBX+dTMXaBt113HAymFolurecNUFV593FovZskRX9XsvvPvUnQKwP3DdZXs2Pd3x0VuP37zuvY3XTTdunfXV5nAojVnShCmNW3hgrTgTDJnubWQGWk98OwBVuE0AxGGQHDCF1l8w9tL9CmETMVgIIUIIymEWgXY4e7s3VbU/t7/j5cMd77dAFqer14Wm6B6RtIvAzGEdHG4RCFuadGVoX4IeCJGBu59/+1vf/cHt112QTnoVNagpw6oalBVMl6jyfNhoSGgytnyvNOz5S9jVQF4YUGVKkYEqG7stYU0iP1WJUl+9/a+/XBUza1CWnYCZJVGn02BmvjCcYXo1mdRkTJHAFwXKuuHSfOPO8vLo5BJm2LhTW3Kpa3w3PtU7lzu14s0JmEklPGsQSS9jJh13a/O4pBB6iTwi08SDN01/+NKnWliVDcxQxiZ2NuObEwKqjKsSrip4uRweyTK3fGi64O06czQiLU6oCl6WSU2icukAmxh65JbLHrryL7mIWyC7qm3O899qnSS9IoYIIZTDbOxQ+4S3jsPhDLBwOMwDSAq2TdS8lu2pzwe7jBkqEYOFkDniqOJxWFhiPjCI+vMYXIQP9FxwptzxEY/DIgZPehoZf/sauoW8QUI73BZz1XK4jceQPNV9z/rL7l1/xZO3XVEa7z+8/eXNz9wzNWi5+q+/d5kOjvg6edo9sP/tqYObOHTXHDBlMZTDjH1SQ6IdETAk3teU8LUcDxhDlM7IQCw8sMwCRDy4FbnwzEVXAwcgDqAcjgoAHuhBr367utXpdvV2I27HYZP15UMdV2w6cP071fs6oHF6gCH7h/09e83Wx/Y0Xf9u3cWba9dvq3/g+Zd/8E/feuLJ2wv5oKaQmoyXJVAuhRYkoFcGfI/70Q3MrG0JukzNZv18pk+XSVXGK9FKiVRlQlbwT2Vy4sDrq2JGmcfZuFOXqdP6mVTCLRfBisbOqc9s3i+kfHqFUhD/vBQefv6uma1Pl+XwSszIRWC87+nuB8QxAbaT4LTyYWk2lGZ6voxTTk+5NYmUZUIvEQtKJPPxJtffrj0qRWSFLJdIY9tHlYHI9c5mg5qE6TKhK+R4if3zy3vftgZ4ldW1mCrhxiTe/FyIS/XSUccPvv+df/vmN6cH0Sxu8Q8PXf56raOvlyNgHnRkAMIOtY9764wkW1gSh8kNdoYPPT0bassurctnMDjcXZfF0HzIksPMxhILjyE8gIoYFLlrXfTZu0sUyuHQhLeR8besBhihomtt5YbNo856HtgFDMpTyP03XdLd+skDN6+r2v5i3e7Xtzx7rzTW09O2b8OVF/71zP968JarMfRQKdKVRveOHnopbds3N2zJhWAOs2SDsBFZzfQ3x/ubV75RFoOyIcMrQqJBdBqyyH5L4IaLJp+/R6LQNAZxGJyiHPUmy8uH0WTYywE4Caxp0ibQtsnBDmy4580a0xVv11/+duPG95vebzH397nHgTcV9hbILrrj3bmUV5FHhaTPmBvWpLAmUaoMNBnoEjDUyZd/YnbGJc+DY605I0aQcL1iM+SywWQYd+XfyIQmY7oMtBKhybQqU0fmqDUwc/qcyTBQNu483XMITSLy2UEx7dNlUpMJRQaLajix66XIozcdkejKCJBEaCtCKV0mtLWmXcg045HmVl0LXfYzxfwwlzwdZmRCk2l22iOXSFXCdTlYlsm5/o6Oy876ItFXUkhNIhZKxnIeIWb6srlhQ/m9rEb3+8kbdjVkF3hNCS+UQLmSehKluWCG7ZHmKXv9ex3bnimEuwVgmgj77vugdlOdM0O7RLxDxCzJIVOsr14ASyKsGCSEEBFDc72HR2s2zYXMS+o6cKS7RgRIFnQKwCJicA6ziBicweE8Duc+2Wy76PdHetp43DLZ25AYal+taCZUtGvgzDA06qwRMRuPIbkw+rebLvS27RsfsF3yu5+/8eTdW5+5Jz7Y0V2/U5kJjLnboP1b11/wh+nhziwOFzAoCe+ePPSS4DrAkRWFJj5kmelvnupr5gCyQvJpKRTEIA6H8gb5P25Jvr/J+sdfH3E1cCTCh+Ak0V1raXu52pIinVmswusgYvCUpyY53CaGXUnCkyLdYtjJ410CQAs4OkeYJizvFkfNukqV5shkvEdbKoipMqHKwKjQqBIly5Qqk5qE6xJIJlylIjCgokqEIlOahB/b1pQoXSZ1CSjF0ClHk41XlRXy1JhRS/hybe60mDHq2afFTFbw5fhBXSY1mVRkfEGhcx37/Ldc/FkOW/nhSrOhVMJdSdlXx4xR1pOLq4/DLGHmS5X1ZEyTMDbu1CRKVyKSOq5q0XKy33X9nyVXtaKRuoyXS5gmY7pEium+uWxgcZ7US4Sijj5r7n+uw6Nqo8YPo8pAVghVIpUClmF6FhVqMTdAtW8uYp08ZslQjsMd8NVvt/Phfh4zZ3A4NdQ53lMj4CZDb4iv0AVCszjMQh8ynduKQSgfsvIAop3VPI5UpnoxtDKuH4KyGCz3NvevO1fcvSlLwZN9DYnBNn51PU1DVyMThEach7OG6A3V9cANF7kbdxajDm/zvh//0xlvPnNv1Nt43Xm/RWp2BqxVTXve2njNRZkgLAQhDrNk8Q65t2qq5s0cgDJL4zbMQOtkXxOPoyeoRBnIMZQaBMySBuZUdzVx+xWTz9w5j6PZIMrhXdZu2wO7TDzdwwMTj1tEAAsYMtXbwAy18JiREUEiZuYxKBvtGrR8vOfpmyP2fZ9qpKZgWgmwcadBE6MtW79ElCVMl4AqUZoc1iRQlnGO9ZbyQb1CREFoEqnKuKKEZAUzJhuNbS5FAkZGfXJ2oMqEpKzSn1FL+Hxh2OgBnRYzianu0wJGkwgx05fP+o3BbFUCmkIovjbPtedq0z3lFQY9XzB6T6fBjOHfKqKFa2JmNusX0n2ny2dwTcJScae6MGENg1c6TM0gmM7HqWfui+989ohGKRKuyrgih1SZ4FP9cwW/JhGahOW0ydsP2D/ojegKrcmYKgNZoVRjhLQQ5JI9mkIuqkSgcavYb84TjgLZ7ezr+c1LTTTu5TE0i1kyg+1TngYeWI1pGh5YMoSFB5ZcEM7jlpnGzZz1QB5DeQCNdB8SAGpofXJYxSnlMIgPIXkCSb36sO+Gi3TcOtHbMDPUxoHV+zMYxAE4HYRHHNVZAAkYVAg7q99/PWirG3HV5WLuug/fMH3yznzMPYxWvfbwbY/cum7TkxtHPa15qisDYA6YeWAuhtpG6t4oDLaLS4Jq7GDbRE/jCZgxBD+MpRejNcQBKOKuVtv3wef8TENrsphVxFA62Hfpa4ejZEDArQbZiIDBU/0tU/0tHI5ymNVYLBdDFh5Hr73wj9/+h6++8twDR/RxTcJViWDiLl0iF0uhhVJIlcKSPKJKtCYBXcI0mTBIlssSIWR687mhlUalV3765bUxoMm4JhsmTa4YrgHLr9KlVWIztYQX84G1+6bLtjsz2XXaDFuTCCHVO5sb1ipbn0CRic9irq5r/jwbNC2swMxSKHVazBCn8W//P5jRJbBQImYSAwPs6Nkv1b3loG7YZ1v/XnvN3U977rz1CymmyUCRQbmEl0sUx/pmZ/2KQir6WIBjz3vlo8F0SlcwY0pIUwwGIDA/G+CYHlUNT870nfnzH/zh5//5zF3Xif7WEeC7dFOjyePhCbuImZNDnROeVgGz5DCTiEEZ3JLBIQFYshgkYsjccOdow2beW5sDlljXQUPfwpBKz+DGZphFxFAehxX0IPyn/1o0H5weaJ0ebOXAqn7GyM65oCXaXZvFrAJAxXDXO68+seG6Kx+448b16y7pbjlQjHrymCmHI7O0daq3kSfRHI5WqsaYhQNQHocmOnbkuw+KS9tpyaH2MW/DyZgRMYgDUNYAD0DEEDLqqFHxruE7rh57csM8MOcwUybs+rAZfnJ3/QzpyRk8GACJD3RM9rbwGGzImBlkACUAt7/3zMtP3TnD+I8osbKMyzJIxL2yROvS8kJxxZOoMihL2IIESuWxlDyNMRSWoDMqU9InNSWsSWRZwssypsq4JBsDwbguEboSTkw5jjOkFZjRpFX8jC6Tczm/kO77Eq1Acmayy6h9rW2XfLJnLh80MKPLuFzCP88EbLdezEGfLMjU8hqzEUp9mdiMjTvXqq0tYaYgDmU539pfpCwRiyWSjGNX7ml6v9tXXEgWtImheAzZ8/Hu8y7yQ62z5YQqV8oAQsYzJ0WZOaZpmLj2vZbXzN2FT1lVwlWZKJeIcgkoCtBkfHZ2mGd7F5QIx4Wuufqin/74hxtvOG/C/gGN7n/p4/b79lrYaD8H0OSgeaynyWhB8BXBSigbQrIYxAGYx5FCf02s9o1iqDPiOmzIfeWDsGjI2WEWgxOZx+F5AJN3Xhl/9t6krzU+2CquHpsJwCICMxe0RLprBQwRqe66nS8/+uA9c4X850ePTEyMXnD2mRN97TkMyoWQLGaZcNWkhyuNEaNTyWMWHkdT9gPpzu0CYTEYAlL+jlFP3cmYEQyVssq4NyKGkPGumiywqu37bOf9omTalyPMHGWeHAe37LJaEJjHbUZtMDFkmvA0ZDFLNmQWgmYBwCIOMZ3vFcLtnyrUok5rMqbJIVXGmbhHrkDFqC/julE6U3BFH5/ITW+zOTYeMt19sPPuj+seOtiwA7F5x6iZeWauPKPotKqEDIqZxRJWlkKqSiamVw2d1DUwUxAHxUz/l8FMYqr7tJjRZZJjvPMFzEjItBKuSeTns4Tn8ZvZ3a8uKOHlhTDDLRgMmuqasRkz7Vjrgy1hJi8MfpmWq6yN77Wi523tzGkJXSY1OVRW8UVu2LT+isdveeSjIXqunJC1yNziTG90+PUW61Xv1d60r7MVhAtaXFdwTQGajJVLpF6KqjKplujSbCCbcJcluqyNqvJofLo3yXq+ULD0YL2vGzn31drarj4mOsQMQ+O9dQIwc5iFA7CIQTnMnAshHLBmcEjAoEKofbL2NSXYSTnreRzJYrAR3HPAsmTEEIcjPIEqVdus5/86a6tiBteqNRumnAnBEUetAEz5sOPZu25EIMvRLz7/4uiRz49+tnHDBnfrQYHoEjA4A9BRb1My0MHhkNGJFzFUxCAOgwv9LRP1r+fxCmYyhqD8CszwS8zoGRzicCgXgrIhmAdI1FWbCVm0EIzfd+Po3zbMk04s4HnrUNvtW6sGeh3CEmaSfvOEqy4XMoshU5a0zQyYWU9d0v3xEQlX5YgqUYqCaXJwQSJTcY9SBAaNqyoRmoRrCl4qjzNS6iNvz217Du/uHYrl2VxxhE0HxrLjjTj5VJvt/v3NL9Z1NPiH8MyEoDFyeUJXaF3GNQU3uvmntDq1RHxFk07sWhrFuCzX/2VMbam9etruB5lJeKRZoFaqFrheIj4vUeR7T0w8d8+CTMuKMQdNzApDYqZfkwhNJtbEDGEEnafDDJnlfHlh8HSxGaHKsXp7Z21/QC9HdDlk1Bk/LREjz22En31z3ZbaN6yDrVTsiRrk/Jf3vGTq6WXivDatadEFiTSialUmdIksl0hNJmQ5PD/rzzLuskSqEq5JoCyTuoRLRXBw5wsP3LhuV4v5kleqnvu4c38naobNaapHDJl5AAmYNRsyZlJgDrOKGDwb7JypfjlhPfDJO8/nR3pyuEHlbjYYW8SKuDHKAXhxyGS/+PfMthdSQx1rAMY4aQyOOOoFYC5Q1sadrz58/z2FwuznRz8bHR077+xfj/V3Cjhi2O6ktyk52MFjqFDJNCqZ0nywM1a3KTfUssy2MeKsWVk3MyjIBAxOE5CxYWqkNFF3bTJozgJEbvvIc+FZ0bra295t+sTiHMW8ItklGu0jHEoPW0YddVkM4gHM4t0b1p1/5dn/PUaYj6iUXlmRojSJWJCJzIxLmQ2VZaBLIU2hSuXpaH5qt8t9x976zah7bDau6CO6gpfmsBTboyq0poVlfYwpTnni4zs8/odrzA9+UrcNQt1jkaTMaguTadaYPCTVEiEXgTSHzReCc7nAXDZQEIa+Ml8YLs0GpTlMmV8ekyHLCpXlfEZ3X5fJskKfLJRpHGWeWLOdcmw5JzXjluZwQ79WlXG9RH4mh1MN74LbLz8yT6oSqcq4LpE53p/lB/UKZtbC4WlGbJYwI6T7CuLQ2uA3Br8TcYeqjSzIQJdwXaJVOawr9FzD+/13XxeeGHm61bXxkGVH97BvCi+qI6oSVg36mxKpSaQi05pEaxJhlM5UmZwrDGXSHgP5qkyoEqXJRD5H/PW8s7/3tX9o+nhzz9Dg1pauu3c2P/jO3vCwOxsy8ZiFx6y5kFXALAJm4TA0i0GSv2P43fvXn/mv3/vWPzz/0K0ZwpbFkCwGcwDmMatYIVlFeGCZw9HEq4/3XftXvrdRMHSVKxyZiCH1YcRyhrIfF4Kj3Q0ihmYBVKDt77/2xM3rLr/rxuuvv/wCd/PeeapbNFQKgWmqt5Ed6BQxVAAWHlh4zJC1sMxhndOd23nHATFkMXbsos66DEAzOHJMkwxDeAClCTOHm3lgNiLJcVd9MmDmAKRiFvLx2ztv2HDLO+2uAEhFfSIBZzGTACw8DnNBS8xRI2CwQKAB+NB5P/2X//jR9ycmvLqG6wpQFUxSKFmiNIXMsG5pLqSqscJixhsfe7EVvuvjxj3egfECK5cnNZnS50G5GJzPD09POebygYI4lOMHs3w/L/Sls/6EAPwT+MG+gQerO259f/9LVQ21rq4YM5xivRzjSjNuLunh016R68vxAwUh8BUx07+8mJlhvWnGk5xxpxLeEdoyNWZNzrhWHmNb0xDKzLBePtWbZnpGaEuWM5bDfMZaWDE/bOxIy0VgKATqMpWacUvzpK6EdZnUVFBWqAU1WuypG7jiD0eFQFmOqDJYlKksH8iK/nKJ0EsVzJwyaVFLRh5Fr1zePOU0tJDuncv5T8Dw8c8nNYlUSwbJzsoyP6HJ1Ofh7oZz/7Mc90na6JwaLmuxDNNbKoYqdHLLZ2nLr3I1mSgWAnzKq8ukViK1eaIsE5qEH9HHuqCPD7/6ADNozpJIFofYADrS2yHi1nwIFgDCAUjALEIImo06xn3mmLtmyvTehGfPgQOv/vV3/7bvlQdYgIrALGAwF4KEiviRAQZLBqCL1jro3F/MNu/K4tYMDgvAnMcgAUM5YK2Ua439UMzChdCIo95wWSIwzdJdjB8e87ZnAJynIBFDeMzK4RYO75zsa0r42sWKaA9cmZgG5hxmTjmrkh3viphZBGYxBEW7GzgAZwiLAMxiyLIMVAFYMrjRqIEFDB3z1rH+dhGDRByWzJ84/uf8tg8OPrKz7uGtextttgztFTALB1ABQ0a6Dws4zGPQHGmlm97DbIeOKFG5GCwWAoXcoCAMitxQNt03NukOp+iavu4N2z+8d09dVZ8/zJJssieZcCZnPIbFZlhvmvHGwpYsV7HS+Xxgfna4WAxJRUItEroESnokPj9joWMP7K574JNq33RMXZjWlUqwpyu4XiJ0ifiKfuzHPmZJukylGW9pNrRkr5UnGEuhyjyuzAO5COQimMsNz0x2zxeCxXxgaTNsIMv1C+lePtXDp3oyrDfNuNOMhwZtTNzFxt3JGSeb6GJnnEzcVeypc156ViHQmo57UowzM+MajaKT4zae9fKsl0v18KleId23clvT2NMs5ocnR1HDb8pFoMwDZR6oJeKkL0IK6b5ifrisUGWFWtQiZYU+YfPUOGqJTCXcC2rY2OXUFUpTSF2hvpglzVf+XrZW6XJUlcmyTCVn3NI80CTSuB0o8/jyBzh2ivisGEzH+7R5Si6GlHmgK5Ej+uiiPvK5jMehnQphpVzNuK2OGbZP+tp5gAoh1NCLzeHQvL91quvgz/7lH3/943+2Vr3KJu0Tght37Jo07ZwnrTxuzuBIhjDENlCOgAUc4gHC4XYNtwfuu3r6qY1FwpYlrDkA5zBIDCEChhprmCIGZzFDe8waddWJmFnEzAbBsQDMlS4kbjb0yURgyQIo3tcy7WvmAZLBYQ6gYgjOYogIEDGE5gbap2pfLxBWDjPzAI46arKYKQvMWQwRMZTDURFYciFExGwCZhVCCAegFGaJeuvG+ltYf1uivzHb24I9ejt582Uzfmdrt+fat6sO1TdGvc1RV92os36gdWfEdTjqqo65qme69xMHXowPV+cyvmxmOM8NzYkhOYuVlInaHvfN7+x9y2wluOmSOr6gkLoS0mRsoUQsSMtMYxUFywU1bBiGKpGaTJQlbGGZN1wOlmVsUY6ksmFzNHrXvqbXTLa4mlbLo6pCaRKuS7guhb5yypkXY4tguWO4SkmXNJZYjJL02glDWaGYKZciEbpCGyq2ukxqMv3ZTJ/7hr/yvfWLJdpgfuJSvrzo14q4WsSlIlaaDRksH3O5wGzWXxCHDPYCId0XpTqF9LKCtHvpVKSkl0+YaF/pMJnpirI0G3euOK7ElJMINRsPkzPO5IyLnXExM85Z1ht47Iaxlx/MxXvTCVc64SJBO5twpRlPhj3ucEnv8uHZXmbSNR618pk+UfCJot/X33LXHVc++dSGkTC0/+07vNUvXfz7n/+fb33jknPO7GnZNWLIYnpqRl11Y+gB357HMPvu3531k3PO/83mnY/56ZZevKGra5fn0EtT6N4Jb92YuzbmqIk6q8MVCdHqiLMm4qgb89Qnd7zQe+FZSdNHo/aqqLNqxFU16qiJOWpijupRR3XMUTviMBRhawZad0SdVVF3ddRZO+KsiTmqRhz1I476UWfdqLNuzFE75qiNORsBdCgEfxRz1YbddSPOmjHH4aizJupsHHU0JLoOYR8+PdF1OOqqijoP9bZ9MOKsHXM3Tfd1TvY1j7iro47DUUdNzFk37qgdc9WOeGvGehpJew3V3TDla2UGmlP+ziJ8wPuXX4hNH2Rx12HE9dre6nikNwfaczgU6aricNQYw5sFcNbfefjt+7vhfUfKU3qJLEu4sjDWGBy67YPqcGZK1ad0mVBlTJdDC0tIWEFnWeG+0kQ9AAAgAElEQVS4PH6FhiyXqHKJ1CWgy0CVCVUiVYnI8d58PpTW+F0e31Xv7KsaCuTKaVWljKnc4+pmBuWXcbdm404jw1l1SVMiNImcywWEdN/xKcSpawCJKadcwlWJ0Azl5xKhSsRRMeh+4Jrphm2LEqXLRFkmM8m++UKoXKL0SvZ8IkqXH64y/nwsQDIcCJfsKc2GjIerORldppR53PAzx7Y+ZUpTqEU9km1933f7ZZ8KYFGmNJVMznjUElE+fZOUEnk/k+zbvuvRPfuff+r5jd8+45v//pMf7Pz4BXrUnEp33X/f1bdc+sfG7a9MeRsEYOJwq4ij83RXsrdxxLtjIts1wnlGs70xwUEnETJpdxGNU2PI9mdve/2R21LDcA5DMzicJi0cZs2FkCyAeQBnCEj3NDkvPYff+fI8ZcvgEEfAPIAEAGeBQayMCgDNY1YRoCPO2jSwLtGHIyJm4zFrFqAigAWDMwlY04SVGexM+NrncFuOQEUA5QikEHEIwdYRy5apjnfih19zffjK5BAijbpHXA0i6exp/fj6i//yzAM3JQHE4/Y0sAoYksUgAZj5kEkE0LSvbbqvjQ/BAoZwGCQDKPbq30LXn6vgLkeP94bNh/e7Qn5sMBPrG3FU8yGUx6w8QLI4WrXzue9+/at//MOZPB8ql0hNHmYXuJu3f+yciOWzg1pldxBfSlAJTaJU6ZiFqCViZtJ+7AeqjDyHVYlSZUyTQ0v9zWAx1yek+hZkolwem5L4F1usG3cdxoVpRY+pJ2NmKX+oVHJXaxouW/NS98PAzOpJtkwy086lVMFAP65KxNF5amjTA2NvPnxEjhozpynWU5rDjBXoVTk+ZdwYf/4Sk5dkhvUcG+VcnTTUWLMpKyt2rSuHOhrparv8d6Vwd1kiFYVMznjUebwsESc9cwWZbTlCkY5LL/vzfQ/diI/ZxzgPNoYeatve3rV/nO+lWGs0Y5vOeCf9h0fRPYy3LgvgDGYphrs6dm0679c/feP1u6NiF5GE6QRCM1aKRYkk6iKrO7r2/OP3z/jx979HtO7LYogILFlg5gGSD1pyITMPzBnCLAY66RfuI6+7WA6ZK8ThOMQBiMNg3qhlkxBPQDkcHXVW88NolrImgS0Z6MyTKA/MAjBkN2ExhGQxJI2ZU8PmYWv1+y88HLZ8NG3dVSQt7z698d7r/zLs3MOPtXnrXvrpGf/wwzO+jTfunOrYPga/3/zh8//47a9f/Jt/Yxz75zAzTyHZsCMxZJ6lbQJuyQDLzGDrVE+jgCG5ECJikECgkqfFc9aPCi3vF6I9Frfr7cNtt75xaE+blertNBQOxRDMA3MCs/zmpz/88b9+nyLtukzrOm6ORp6osmRyEdFowZVIXaKMfLKy9XT8rS0x1bX8Gxk9nHKJLJdwXQppEq5KtCZRmhyan/NzCZ+m0Ko8XFaBfCTRQdM37/yEFibK6qrzZsTaFeTl5WkjozpNVUomNYmoYEauYEaXgCYRn0r02KE36Xuu/lSKahKlyQSbcMlFoEu0LhFLe2OnOMbY9WlL4bpMphl3aXZ5/HlV0tDlOTf9eDDoEvVFnjDdfG6+fbcuhxWZZOMudR6cDJjld1QlfOFI7Ikn7/r6N//+qpsuwqfsJItSrI1iESoJE0mUTtrCjCmasMTIWmf92+jh7VFXyywFzVLw83de949nfOu+RzdMCG6aRcKMlU5YozO2MGt3E9XTOV9dxwdbnr1tqnVLccRBd9dn+jtnMVMu1MFhZmPePjHUITTv9l78+1z7h3MhS87YXcEhHsA8gIvA0t+w473n7puw10zbdheHTQywXnHR75+989Jx6+4R8+ZE194cBuVoW4W4GYe4YXTLs38742tfvezP/z06VGNreuuH//vb3/z2Nz5qfHdEcPTSdRsfvvrKa84OWt8fML8zQdfPsGhd+zt4sCFq2z7VsVUcaHnhoZsuPetn+SFTHjdlCCQ1YIq7mwQMNlSsOWAvge7JNx7xX3eBOmzK4VCW6sYpbMPrexvMsAAMHimYw81z0W6sc09Px64jWkxXiOwCd8sHB5Hx8flZKpscWJRxXQqVJaxcArqEqQq2ZD/LPw3FxlfMjlS6++QKS6M0iVJkXCri6XiPotCqEtIlTJeBtDh1aCDwaA1c0BOnwIwuk0uLAKfZLtZlik/1zuUCp1/SLOFs3GUEb6pMVTAjE4syle860H/Z2Z/Nh3UDMzNOed4gkjpp+3LFWbF9eRrMpBKutcafl05pNphmljGD68e4SKijcoR67b6JV+5flKNaiWRmXFoJU08qhS95abyshhNs30cHN723+1lsHBnhuggGoVg7xaBkEiZYlGYgmrHQCXRsCrn5qnO++7W/u/fq8yKWbWFoW2/L5ra6TYN0RzRtjyZQMomQSSTMoBSLuojaMGuPJLujsWbQ9ir60Yv//r1vrT//t3jVa4VAcyYEcxjKA4gZ7BTdzaFHbx19cqNMwhxmyQKII6Asjs5hcKzz/b+t+9N3vvrVGy//k6P1jXD75q33X3nG1/7+onN/FQ41cBNt9qo37l33V3v9rgLdJQATB8zCMIShNbf/zzlvPX3b2BTcDxp+8et/3/jQ+ljaQ7FoNN01LnrD6e7JjKMHbwAzFiKN4skumumaTKATZMuz913xna//3S9+8gN/0+ZJy9acv4Ubtkz3NgkhiMMtGRwSQ2gOR1Vfm/ucn3GH3p0FiABggbSh/X03v7CVxHw8ZuUxGw8sYsgieA8nBqs/lUFBn36l0/YaZC0sTJbyIYHtVVVSlvGyRCyUcE3GFQXTKhHaMXNNzriOzShWegAGXxKhl0hjfFOTgSrhyWmnqpCKAhZLhF4iFIVIaZn7D7Sa6Oip/Yw0h6USFYtcPaUhjIH80uxpLZJU5vFkwqUtBXWV2EwmdIVUAOQ675efp4fKJVJXKDbuUOdxVSI1mdSktTCTSrjLJ1H9n4zq5IzLYMZY+6yYDV12R4QmEapELKjhbMeegZsu+owf1iVyZsapV5qY2BLJvPFMsqxFNDUsisM7P35qkO4IxEzhpI1kYYpFKdZKMTBV+dtCsTDNWMczrnc/fHzd+j99sOvJ9Ix9ZtI8NW0eZ+FwEiFZhGZQkkXIJEKyCMWiHryWYmwki0aT1viM7fCBl3/y8x/e+/BVoP6FbH9dNgRxOJLB4OSgOdHblqvf6bv4HKmvOYtBRdrRhxxs2P9ODNkP2jc7u/a8suXBg63vBcJt8UnLKNW6Zdsjtv6aUcETSVuffvGur/+v//XY7evEECQCOEehfBAeNW0D5q1Dtm3jM5aY6MQSthjnHknbKRYlWRvF2gjWRrP2XrIRj0MkayVZO8lYqQQ6knG/ve/ZP1/8mybzbpazT5FV/R3bXn34ZnvN9mLEwWOG2hnEhRCJsE+9+ejg9Repvg6OsHC4KRnzPbOrem97dw7YBQzmMEuetk12VwXgXdJ8+PBQ6L6DLVyZ1RWgFEIZxqMqpCITWiU2w1VDa0xaaSHG/sjJxnByAoIzU91Gb00vEWWZVCSg6DHHGHn9h62nxkxpNpRmPF8CM0RyxrXKlMFxtluaDSUZd+XeX0E5ociEopDl6V7Pxb+VSGSxRKoyycQdWolQJVJTSH31DX65iH0JgijyhALgl8bMiiPjmkwu0l1dV/+pSFgWFDox4zCGxtWld9EkQpdDC1p4Jj70+GN3PPn0HcExCEzDA9E2irFSLLp0EIpFlv6AKRalk11kwu4fNcU4dzjZteKZxx/GSjE2N6hduhpCs/ZRrjcwZosxvd6aN6Yc1bOklcPMAgalhjpifY3qUOfgjRcyu16UguZpy77155/17W/8/fMbLh4N1kRT3eGUfSTT3Us14nGEZu2RtD2StpMMEknboinvHQ+sc3RuGzG9m/HWkLbDd62/dNNDV8djbVMMFGERMmkjWTTMIJEETLEokbQZH5JOWvvoRjANU2zlK9OMJZyEoqKLSnSN8W4iBY2luzZtuu+Mb/zdhWf+NIfbBNzE4yYeIDwGi8As+xp9F/6G3ffGHGHlMTM7MvTQlj01iDOPodlQpwBMhXDX9Ree8x8/+F5VS/Xd+5r8uZymRXSJkOeGUwmPrhjhltEuM7aaT+jXkVyyZ5U9xRMtJzHVrczjyy0WXSY0CS/pExARODVmDNLBLxP5GEnFaaO4+UIwnfQeb4uEKhOKQhzJ+H03XZi0H1gsUapMsiuJmlafnZHmQmnGc7qYkNRlavXZoRMxwyVPhRkJ1yTi8yxA7/yfVNOOBSXKxB2ahKsyqUm0IaOrl0hVCpXLkS2bn/36N7567sW/iabcwQnzwEjLqQHAohWHw9hCk1B/uIVm7cej6+SzEjMVfzWSdr297ekf/9MZf7vhEoF2cBgiAig91D7ubSjhyOSOZ/Cr/pjqfG988PCOD5695+GbGzvencx00YmKifdSjWAaphgbyRhIRkkGCWfskbR1Ko2MjTZjrj2N2x7/9je/euav/62PbqLSVpK10Ql7JGGNJgzMwGTSugIzTdgUtIwZioUpBqJZK8nYiaSVSsLRtB1M2p588c7Db96d76/NYpAAEB5DhBAqYLCEo+xbT/uuu3Chp10EFowMXPfsmwPAn6O6sjgskNDciPNvN1529s9/3G5ufOxQRwMeURanVJmQ5gEbXw7UDePBl0KA4zCzlH6fxhh0mWbjle1jbXmQUiY0GVf1U8dmZEEcEjN9X+LS5JfgJSCXS9InWKQqEapCfpYHQ0/dHt336qJEqxLJTjv002FGl0mDFvHLZFynWbM5DjOnuKAu41oJHJVo6r3HY0/ftaiMMNPdulxZN9crfS5CV6i5eWL3x6899fK9toGaUd41PNE5GGuhkychgbGtwIw1NGnxRVooxrrC1E4+MMWibryGYmwUa6VYmGItFAtF07Z9dZvO/dVPnrjj6kzYJYSsWQxih03j3qYiZZ84tLPrl/82Xv/6NIuMpLsjaQfFO6gUQhsujrX2h5sNzBhvTSetJIPSjC2asIYTcJhBx1j7xAzyYd0mqPfgiOAiklaKtVGMrQLdJEom4SXPidJJa3+4OTRpWf4iJGOlWXs4YSOTNiJppRmEYhCK66KT9pH+vSPmrTnCWgg78gTCY3AWs3IAkvra/Zeey+x8aY5EmWjPS3v337qt/tX67g87nHvNHktPz9iwA7fsWZRGKWHqpvc/QUZouRxd2hJb8dtViIdOYdjHWiOrn7JCHx/SL6/W4CfWmpcvvTQLvBZajD8Mng1jPuAYGE6sUFdobE+2SFUmP5sniQ+eI5/ZcKREqyWCrXz50/iZZULANVfiyLJCnxIzJ38S44K6fNIFZaDL+IJKF9D9g1ee91keY6a7dYVYWiIndIUoq5SiRGqb3nQOHo5xrnC6m2LR4YmOwdgJfsZKMbbjMWMLTVp8kaalgG0NzMAeonbp5VYjzKOTyOQMGqh/Kz3QnKVRAeuUIvaos2EYqclGvI9efvGbP/wX8u2HkjMIzaARFqZZiGDQCkLYJROvfB4jmkIpxo6zdpBGKBaOJGwxFqUydjfeEDbyMQahGIRMonjSiietJIvQy69NWn2RluCEmWRQ405BsiiZRGkGppIwmUTCjJVmbARrIxgUDxzATduevvmSR++8PoQezpOIiCEp3DxLWNPvPeNc9+dyr0nErbEBS0+P3WSDak2th1tML3zSsHFbbW1jg6aOaYujRC5x9fb9nRFCXhhnZ5aH3CsSl6oElhsJy/ZgROCnxYxe0XgyojhcrVwTGBb7lVNZUsWFnTY2WxIPpE5hasfbrpjpn82egiNGlYhPS9SMaXfgxvM/naMNEoJjT1sdM3M5P5/qXZNKijD8zMrVtOXS1qkuuLy3c/x/knFVwhWFKke7e6/48xxuScUdmrxUbVfwxfJIt/3wnn2b7N7qWKqbYmEyiVIsGhhv/9KYaV4zKkMoFqaTiIeoJRM2irFXLsLYaMY6Gm2KdWyTMVuRtuf7q0DD1j/97Edn/fwnXnPVM3etf+hX/+k8/5cZqiXC2mnWSiYRImkjWTvFWmnW6ou0nIAZMgmRLEIkUSIJhRkkkkBpFiFT3R5QT7M2kkFoFqIZmGZRkkWND0AzKzATbRkeN610mGRy6fOzMM3YaMNHJZA+oqF/sPFH//7df/7e19p3PJ3q2pMLtORoa4HoUvzmwNV/SW9+pojbZ/paEr72DIGmCWuG6GLDfU5f3wM7ml6vaiTH+o8cZYGQ3Ljr4wAbYxmPweinHhuHJ0/YFdMkUprDjET9dOwzRltvWC3hmkysLBKoJ3PPGpdboiw7DRyVebA0XHwa1PKp3pNpbI2HCzJVCna4//Kzz0QgF7FkwlVeakvp8olPXv6EBXFpZWCtU8HMSj9zgktcfuYSbcDJLgjXJUJWyKNiyHP3VfGadzIzXsWYPpLxskaORLu+/8/f+af/ewbaUxNJdpMMSrEwyaCBsZP9zMmxmS00CfkiLSvimVN7Gzpp8xL1ZMJKG30eFqFYNMxYJ6Ktb9x15Xk/+/Ezt1wa6tzCjiGXrTv3G9/46ptP3cOH2kagHUOX/YWu3zSWtpGsnWQRMgmTLGpgZnCkbXjctBIzFIvQrIVmKwFbOIFSrJVMWb14fTjloFJdJIvSrDXM2sKMjWZsNItSzLHYbHCkLTDWeXyQiSwdmGbQCtoT1l6qIZ7vDURN1Z07ownHGFXvrXply7MbX3/8PrTm/ewn7zkuOfuIr3VmoHWqr5UHaDYEC1hnFlh4stuNmn7yi1/95Fc/GcKQT8sz2UJ0XoslGc+CNraoj2sKrav0kfLYgj6mSdTxNTFyqa13GsNWZZLP9BVng4t6VFcimhxe1EcX9ZiuhmXl1DyaRnlheK2LlgzqsNBSY5FcUMOlOUxX6OX67wrjI0/JgVa5VUvUYrzH+fsfHY33l+ZCSdZbLpG6TCoyOT8blOcJYxPhBFR/uU2yZT9jeAxS5PrncsNLxCDHZYerrkCXDL114miJin7wfPThm/hEn6xGNJlYUKMEsIyNDp5/8Tk3b1wXTblp1kozKM3AFGP1j3YMjrTRq2YpyHGYYWwUY4ukulygmk7aT8yCGCvN2r1EPZkwXghRLESxMMUiY5zt4UfXf+eMb157xe9Hp9ARobufar340j9ce/bPPLseTIT2d75299s3XxCfsZMVsEEUi9DJCmYCY53Hx2ZG2AZRDEok7VQCDrMQkUaGwu17a17rHqofF3vppH1XzXMjaXfYAGEKMQBDsehQrN3AzBLyrTRjiyRsFGsjkijFIoYTIxNWH9154z2X7656ZSrrHox23P3Y+ltvvuwbX/+Hr33ra/fe8Mdk/Zuec3+aeucJHjOzAfMc1WUozAnAkgVoOoBuuOaSn5197oY3t+Y+zeoy0JRQJtXb3rx92ztPKvKIrkZ37XzC5ahaLI8d30Mjl1j7ToMZTaZEbnBqwvneO4+xTP/iwmTQ37b/o1fkYqQsRb9y8p31+GBuNcwQmkRIRcBn+uPT3fHpPpHHrMj+Tz5+9bNPJ4whGiMtUSuNxR65iC1ND5AnfL7FLO6+4FfFwRapEOIzA8x0z8yEh8/4AQ69s+VRVY7pMlVedrgSqUmEsUm2CmZWLgWQadY7MW4fHbXOzHgI3Pz8M7erckw/tkRQGX82hoBO9pmqTJUlqiyFFlQw5671Xvib/KSr23m423bIYa/esvX56278n3bb/pGMJ5zpIliEYhCagSnGFhjr9I92LGfYJyT0FGM1TmgS8sdMVt9hh7+uBzRv2fPU69sfHec9FGulGGulRMZYKabiZ47PfJBoxjaS6R4eg6i4PZZxkiwcTnY1WD587OkNjz+1vj/YxI/b7zvnvwZcH4+krDQD0QxCMdaKiY+2DY+1LwdXJ56kURhA6aTdF2675d4rbrnnigbLB8liYG/N6x8cfCWaslegy1RiTv9ox1CsnWJtNGunmKV/MjaKsZGsjWKsJGMlGRvJWAf+X2NfHtzGeeXpmllXNlWzU9mZ2tmtqU1tkslMMpWdcezxOjt2PLbWji3ZlmJbkS1L1mHrpkRJ1EFRpG6KlmRRlyVKlEjxvomjAZA4CBAHcffxdQMgSJAAuhsgQPAG+gRJO1X7RwMUqSNO1SsW0UV8/Lrqve977/3e7z3Q9unOd05/ffhY+RfhKYfO2VT61Z5rD8rKvynu6LlBjuuohtPKN//l2GsvvvHCP3rkVdPurjkYmkAUk7BsAoUmce0I2r/7Wl0j4uNFn8C5Egnz/XsXzp4u3L3ro6kpkExgp8q+FMXB/HyXXGAjslgkpPm+TC8ssPBUyjnoM2zf8t7ePethWP3dt9TdqhK3ozXL4U+tA/hzcECvwMCZGXcybulqv1R59XBFeUHpyV3Hjn0ZjRqkCmUJkeRZROQQKqxn5zxPLUjjWXRxBnFueGO09XJm0jU+bjPqH9y8eqTiQsGpsh0H9n/qcbfP80DILCuFYOHvqz+Acxl6FqZJo763+vatk9cqi6tul50u3Y9jyqyACqxHYD3Si4jsysK5FdtDBBbJZjwii2RDZt2bv4731ZpM9TrtQ426uqnl+t5DGwIxHUbJUFqO0kqMVICoQlIg+2D707JhimW/yNwjHRa8pfLB8TOVBSVf7T5evrvkq30D/mbpGskhOSQEKFUfUoc+Kx8taS2lxKgujJTXyS4Xl+/2BKEPP1t16uzuzf/8Y6h0+1gYwigFQisQOncz2IOtjsF2sMI3e4rgtMZCtO468geTt237wbWnrxZU3D5Web/MR/eipCK/TyWgnxrCPV2soGXbgXf9dF9lbcnaTat+v3lVp+66j+4BlBqnVL6oIhlWGja9fehvfvTff/iDf/uHH6/5xd9brhzwd1xvvXmyr+ZKGlHNot2dBuuuK7cZPrAg4BNJZ0PtxV5NvWNAvn3re0cPby2/ULCQHeYftfZbYTNP6PzynBuSZeHZSedQoPfEsc/TcyN7d390/mzB7h3rQkGTyOLPPfH9pVzTszEN1iOyXp5BZ6e8qaQjlfIwDJ7JDHLc6OIiuTAflCabS4gkzyIiB1NhLZ/JJx9WCs8ii2nUW/wZXLE/nXSNj7s4bjAStQwG+lLjWFaMLC4M8xlYZFbYzBj9vfUHUo0qQkW1WYEQRZ8g+rLzfoEfnhd90vzRPE6MSanCZ9gMKrAgm8GEDP7tBGbbtjbw9eGJcY8bljc2Vx4v3aHprxlM9qJUN0orUCnKj6owUmUPttqDrU/kmqFcEJ/39d0jna6hTk9IPpQ0OQLdPfaHIKoPjEnq2L10hANa1YfWPivakcwGJeWAlqGkTO+uMyHt7rBC521ol18B9eXqtS+n3K1eugemFVjem3IE2+yBtj/HZsx4c6PqKhKFBhP6Otnle21nA8leQEMYDaE5sEgO6FyqENBQHrR9iqCkHKPkNry1tvOizdcRmR3wjqhqOi8NJ4yAUmCUDJAKhFIQY4qpzgrZf/wKulLyi1/+9H/++L+57PLXX/zFX/3gB2te/OVQ26XR5nP9qvYX3373wOEdkxPIVHKAHDWHgoaF7BDP+8lI39wMWBCHJC7g8jCBHNVJBDAu7c3MuJlZNzPrTk87JQLY1Lh1MmmZHDPHItoA3m3rr7P0N2GoBvEqQ0FDMm6jwtrnpDJ4Li0NGcyNE4iO9OT5W7mi+uWejMBK+A46O+0cCvRs2fTuyLDtzKnCPXs+rKjYl57LF/Dkz2mRg8lR3Z/Q78UMGqgus+/6KE0PJJL20lNfnjq7/8N1bx8+uOX06Z2TKY/AoGKujib38lLNzrOhITRvDzgZMUHy68a+msSYY3Ex1NV5o9/4IMuDZX+JCCz8LJsRWYRncoPjvmVw/82T8Ob3y/ZvuFBx5O/+x9/+8K/+85trXoRHVRgFoRSE0VLAoMQo5TNsZvltI8MomTvUqbY9+HTnO23q+3/Y/m7xhf2b965Fwt0YJUke+KehZ9uM9DCfWiAVenfD3uMbj57dWXZ5/8mzO4p2rO15+yX87rHBeA8gczgJoCFHsGPA3woepfIeF5RUYhSE0xoD/BCne30xrS/Wq3M2yfqqBpMqQCkApVpClgANOYfbrf6nQVLLjgzpFayg7fM96z7ZubpNe204ZbhWc+LM13v8cR2gNIDUeOMqOKZMhRWaja8PnS28X3WqruHS3Eygoena4YNf1NRWsGlMnHAGXB1/819/+F/+9q8H3EqaNCCu7k/XrwqF9MGgts9Qt2/3OjpqoqM6OqKjwr10REtHtLGoHvO2xaL6OKlP0H0JOkdqlCbeTY3bpOGTmWlXespJjmpFbvBw4cZrV4/XVJ9LxJ2L84Miiz2X5yrrpal6EmcLcTctJzPnB+7lWM1xsm+MMiVoYySkMWjvlp/bPzUJbt8q0+trioo2kJH+yXHbTGpgJmWfTtlnJh2zk/Zhv3p20iVNh5aYz0vkZ3bOK87CcV2V5b1XZwdNPkJVUrZ1Zm6wvv6KUv6g+t4Zt7M9yxJCBhFZTGAkAgwai+rypQ2PtSh4NPNMYBAuA8dIE0AV9bUXDxVuuHn9xNeXil321iyHLU/ei6zUDd72ZA9sMcdVRsUMPM8ic/amnl/9r2uHt0Si6O/WvPHK6y/uKdrY46gBObBPhVEKNO/cO4JtT8kBLIcvSZUnpGzX3jx0evO9lou36k+DsLGwbKsRqcMoKAdf5q+aPuQhGlU85uwBWilloiW0ESUhjFR1am8XlHwamrD4w1qcNJy5uE+760No028nQt2I5EdREKAg13CXzdeCU+pHQRcJYZQKUBCgpZgHApQaUGoz3lQnL79SffRy1bFTlwpfWfULtfUBQWtAFJIuVTQKoVHIEezoB41wWOkdlXtH5Z4RmTvU7Q51u4a7XMNdzqFO51Cn5LJqHfXbD3yg7H+4ad+6s5WHv6m/cOT0FgtoM6JNBqypD3vYj9baQF3ofqnyzZdqD22IR3RJsm863j81PjCRsgLF/GUAABFvSURBVI6PmSfHrJlpuPLK8dfWra/WGpJJj1FXd/Vy0eQUWrDv4z5Da1nJromUm+eQJSxfZNEsh1NhfV5nlkbEoisFEViYy8CREb3JUL/u/d9+c/1CYcHmj37/esCvyXLguWVKhiwtJFFTlhRRWIZpSMRdbg5m5zyphDlOWSovHzlycFNpyY447a6pOTc9Bc9MOmZS9unxganxgclx29S4ZRBXTiSsS6OhpenQkiRo4zhlnHa3an/zzwlzcySsu3vvZHHx1iMHt9htygvn9wwFtbFoXzyij0UNsWhfLNoXJ/UAbo1F9WPUMmpkzCitLJ0ZEwnrZNI2MWYN+uTTE465Gc/cDNxvbPr9B/+BuOXpac/spGtuyjE35UhPOzIzTqm9ATPrkS5rZtYjzRLk5rzcnIdlXFzaxWc88wmb+dWXWo7v+eLzD85eOnzu6pHKB6eGU/1A8rso5VJYPBBosw+2A0qd1/7lFSUKjIQwUolRSneo2zEor277qqB4y5pPfrvn6Od3Gi4PJQ0oKUejEErK0KgcjSrRKGSAH8JhBRxRwBE5HJZ5wzJvWAaHZd5wp2e0wz3S7Q7J3KFuZ7BL56qvfFCy8+jHW/at27Z/w4VrRSPa+9DbL9CdF21DzZZgqy3QYvO39iF1Wtf9AX+r1ddiIZrNRKMZbzTjTWa80Uw09OP1/aChHzSa8aZu042Wniv32s5Wt5yvbb9S234JMleb0Pp+rMaENpqwRhPW0I81GrwPIVuVlWixEM1Wotnmb7X6Wmz+Vpu/VTIVR7DDEexwDXfp3Q+q2856hlVwWHO7qfzCjWPwkJygVSiphGklSikB1QNi0FRYpdvy3tCJXd/xQMyAhTQuZLwC5xBYmGNxngXfZgn/ePi2Wjs5DcdpW0X5/iNFm2prvqq+V26ztC8uDD3KATBwPlY3fG8tFc/CAouSYUPA1/P15aMD1q5g0DQ83MdkCJF7Wh/NPLD4JyYPwkLGm2XARMI+M+FaXAiwabAwHxwYaLFYWrLZIP+IVoryLJLlkeiI9glrzjt+DCoyyB+n7LpX/mmivzkz7Z4X/AJHfLsw6nR2WSxNPOcXGFTIZYcxPoPyGW90tEe6o9g5LzvnYWbdEgs6Pe1KTzvnppxzk47ZSdf0uHPYr5pJOadT9pkpp88Hybu/SY7ZJ8dtEwnbRMKWGrOlxqypMevokCY60iPZsGTMUlORJGlMkH1xWh8nDXHanI5abOvfJSpP3rqy3+7ruN9RfqnquNxUZcLqTFi9CWswYvVG7KEJa1ANVKntd/tBowlrWCn1j34HDb3u+0rLNzZfi41otfs777acu3LvuGbg3vKv9GONFtAkM90wofX9WIMFb7LgTVai2Uo0W30tVl+jxddo9bfY/G02f8tAoBmy3oZHFH5ag40om9TXr9YeQ0GLd8+HA4c+HgrJnKEu90iXZ0Rm87cakTrviEy6FrxhGRyWw2EFElEgUTkSkSMRJRKRzLUOjihQUoXTGmRUXS+/5Ah0+WIaQMsApcJzovaOyMygkaDVOKUGpApfKrQhVYBSYZKQEEZCZlCPhZUErcFjkIVoLr918MbDE4GxHkDn0E80qhlOma9cO7z/Vz/TvvEy74eyLMYxuMCiWcYjsB6WRYUMLqZhgUcEAWRmXcmYdXE+yHPE4mLQaKjpbLuSStiW5c1yU/T+vEp8iWyjFVgsKxAL8/7IqK615aLNUr8gEs89ScDKzLqWiADPEI/IeLMsGI9bZyedPAvzLD496bxx/eiNG8dSSaklrjTMAOZZr8h5IyNPSVasCGkYZOB3L0RbvxKmXTwDBBYInP/atcN3qopp0sCzXomzKmRybTjJ0Z4nKvCWxSc5jqeHmXXGSJ3ElBA44t7d0rtVp3GsO8sDqZmIwMICg4kMmEhYZiYcIgsEBsu3N0BFFhUZNMuiAocIHJgXhpvvnDn88x+3vfOy13QvMKa9fO/o+RsHex01IOfeSCGNAqNUA4FWu+SbSWnl/FUDJBiEVGGUAtByz0iH1deAUxCIqghKd+HmgQu3CnXumvylpAKUGpBqQKpNaD0aVQJKtUJIDaAkTpsSo1SAhgCl6INrMEqJ0rLBhKai8vC5ykK9s2as83LTW/80i3YglAYjlTip8gx3WYnGfPFLfpOkcrn7h5IQRkJGtA6OdmGUgoipa2UVF28fuVp7HI9pUEqJ0QqMVAJKiZFKONxtwh4CSgkoCCNzP/MLrhALaIaH5ZKxWUDz+RsF12pK/AktRslxUg4oBULLiJj6hZd/+rP/9BdVv/nXUNm+b1lCZOAsA4sZRJTGjzGYkJESpO7MjHuMtAgs4FhE4EHjw69q7p4Ph7RSXjRvM7DAIn9OabPIwFkWpSO9XMbDs4jAYbCntbHuolJ2a0Eknsu79bDA5GZDp6cdY5T++xLYiMiCZLyfzaBzM2gm7ctmQ5HRgZFh40J2kGcRkfWKjDTTEBFZNDL6p3s6ows8jm17B7tyYGEWn5vBmTSRFUORiD00bJwX/QKXL1PNIBKPkhztWZkflFjKSxkzKVcBp2ecE4mB9AwyO4OwmeD4OEC9aoEHIodleTwr4PMiyHIgy4DUWP/shF1kMJ5BBObRfKwsj88LvnnRzzC4y9nxVcXBDf/7Z7Wv/gthbfAOa5w+yOBuCCZ1GKVEaSVKy1FaAiuVtkCLY6jtyTgYkMocIk51Y5TMHZI5A92eYYVnSAGiOodfYfS0BROGR7kmUo2RaoyETFg9EpU/NQuH0hLALwXlaiPa4IvpRqesONkLD6p17pahhCke6FZ9+DJ5r8Qf16CUnCAhONRlxhsArczteYUDuURbgACtMmJ1BK0KxHXBhB6PGlrUN11BGTGmRmk5RudSBRgFwRG5Ea2TgqXcauQTQqkwErL5WmxER6+9Tm19qDE3dPTc0jkb/WM9UpWN9K+HJkynLxZUVhwd6a7Sv/Frzq9Z4GBeapHFugXWw+dcIY/IeNhZ50TCMZmCYzF7NGpDYN2AtVsUAk+S2FNj/bOT3zOWT2SQLIuNUQaRI9KzxPQUOp70oGhvNGKV7pnHnaU8Iv5kbLQkEm8MJGMDtfdPf7l97Z5dH27Y8ObBws3nTu9azIa4DCaykn6jAgMEBouOav/kgug8Qwye2d1/YKNXU7d9y3snjny+5t1/O1q09XDh5qmUh8/l7jAh174aXdYQcPltg+aqjHIfsfQ07HF0bvls9Ynj29e+93ppye7tm1aPxy0ihzJp/Ob10sqvS1zOjsWFYDJhmZ12zIu+hax/QSREHuYZ72LWHxm1XLhwUNNbe/v+CXnvLRDtMRuq1/3dXx/YsnrV6le27f/4nY9fU9kkNpgapSCUlmOkCiPVNn+bI9gp4XrLJYch5quDvSOqRsWNd/7w6o6iDa/+7tfbCz/+/edv2P3d+YNfIa2GUUoTqHvCZpR53LMbo/LpAVLd1Xfng89e33fsszfWvLSz8MN1n63S2GpC8Z7Q5f3KT16jSRVCQyitco/K+0EToNRSihxEH99qbsOUxuZvv3y3ePPe1Zv3vv/Jl6s/37e24k4REe9BKRVKPsJnkYjSiNbneA15qs9jAmglRildQ50HSjfvLPrDFwc2rFn/9smL+z7e8u5gUovRciSmQCkZTsm9o9Cd6rJxypaddNsPbiKKt4pZjGFxgQEc6+U4RMzgPINxLCIyMJf2+AG0Yf1b5eX71qx+9VTZvo2fvOv3afgntG4yaZtM2iRdeqZkkCyHTyQs926X7PxiXeH+z9Z/9NaJ4p3Hj2xbFJ82t3kiaZ5KWfOlaU8Vr8h6RRZNULbLFwsQWGG1tl+rLAn4zSdPbF7IBgUG5TPepfOey8BkeGkK7NNlkSVGG8v1W97X11UqFXdmJ/2HCjdOTw0VHdw0M4XwTL5BBwtL1NPoiEbklvBd+BHgk/dcBQYVWTA35bIY6yu/PjqX9hUVbRGFyMni3TF6QMwOOt1dq/7fb55//i/fXfNqt+J2t/KGy9Pe0npl/fq3bt8+I4ihbHYwPUe887v/+/zzf7nxi/eRqIKIQWgMMjvqPv3Jj1w1Z48e3tgPdxWX75EbH0gHfE6DSSVGQjZ/q2OofZl/snR+y/N5AhVGKeEwVN16+dy1wmDctqVgLRbu31H08YCvM/+trpzZUJAJq4MjT9hMLusgy8OaCpxSdWir9hzfODJp21b4kS+sPX3pQJv+BhHXzNgbH7728xl9NRGDvLTSHZb1g0aMlnYIgZzqr7wVKRWgVPbBzj3HNndq7zd03ym5WNDn7t5R9JGU3pDq6yR7QKIyA1ILaOUyfOZJm1FglMI7othb/KnaUqey1Jyo2I1T6o273w4mewClQmgNEVcFk5q6znKcUI3RJi6NZJzdmv/z0+ygRuQBz6A86+VYr5hBeQblpHJjBiNQ6GTxju++C58s3RaLOW/eKPE4FTxDPKbes5P2PDfsmdoo3UjTE7Zvrh0zG5uHg5ZLFUXJBFJW8uW8sOSbLZPxMdP05EAOOpUcnscFFliPwCJ0xHzhzI5I2GQwPKipOT803Hf+3LZ5McBlYIGF+TwzmU17qahO5NAnFnkk8xk0YX7Yt/5N5fVSg6E6lXCdOPF5ei5wtOgTJo3wLMLlSrs9Uh/r6GhPfsEn+8jkPCuRRWcmBwy6+zevF8/OgQMHN85lQhs2rDb2N9+oKurUXIWMD4rP72ySVyJDKo3pvqz31vpNq57/4V/85rcv3LpbVl1fdv3OkXOXDm36Yp0V6ySSEKBkGCU325u2//2PzAXrS3d/0OdtLL74RbehClDKZSerHKMk36w9r0DLZclm1BilgMPyO03lF24e8McMmwvewcK6bQffdw525NgmtGQzEEaqjWg9HFZgS4FTzvlR55YlNRipwSgFoBQd2qqdRZ8MJvq2FqxDw6qTlfuaDJUgDkUpyLRj9eDJbSOUEqYV3rCsH9QDidmyojrh8ZvBEewoLN3ca3/Ypb9XenmXM6DcceQDQEOP3oVSYJQCJRUGpAasdO3yspQPgDBKBY8qD5R90qG72WOvLb74JSAlm9FhUQ0gNYG4fu+RT9dvWJUYc8fHTNNz3sVZ4N3/GXF8x2IG5TlEzHhE1ptjyHMenvXyrDdAKA8Vbvzjd9HS0q3RqOne3ZM2SyPPPt69aG7GEaN0Iocs0+3H9Cf3cGbSXn3npF5bGx6xnjuzI5l0HDuyQeDQ53gWXy4CS6QS9vQMIrA+nnm6CKxPYPAsF4iTdsSr4LngRAqmKXsq5TUZHy5kQxxD8CzOsYBnCJ7xsWmQiFmfvSAhMESW8fND+oGNq4d6GsYSzoVsKBy2CHzIZKzPZoMciwosLjBAYIDA4lzGH4taRC4g5Pezcnu4wAKRxQUGTE84IiP9ONa7+G1Yrqh55d9//Q//+JPqhxWhuCWYMPni+kDCGEj0BeIGZ0Dmp3W+qFGur9PZO0bGbcGYbnjMNDRuG0yaA2N9vrgxQOv9MZU3oNJfOmbdsjpqaxlOmY1wCzyi8cW0Plrni/X6aL0vpvXFdO5hOTwK+eM6X0y7UnS+mI6I6Qna4Iv1YBG1ylxvgtvDUzYb0TmSskKW+8GE4dGCMa0vpvPHdQP+dkD2SMBiXrQ+ui/3hNb7YnpfTBOI9+icTQ2Km9G5ATuQjU5Z9HALGNUMxnWBpGGi+ya0+a1wQB6I6YhIj9PXGYgbArSWiGmJ2JNb1fpiWn9cD49qbjw45fArkJEevavRR5vq5F8HkyZfrJfIv5EvpvfReito98UMvpjeF9MRuec5IWj9o490j8Z2l6B6hsfNfto0krK6BlVDSZM/pgvG9QZHy7++9Muf//wnANNNjNtnZr3zvF8ABt2qfxdG+wXen2WAyACBIXgG51jAsUDgQSI+YDW3/PE7cnYGX8iGkmPO9CwucL4V6s0RbAYbo/tFjuBZ4pkazvgEFs/Mom5H18hw/+JCdDzpWlwcjoRNiwvD/x/GunLDgM3PW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5" name="Obraz 4" descr="pobra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1357297"/>
            <a:ext cx="4272761" cy="36936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Podstawowe zadanie nawigacji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Znalezienie swojego położenia w przestrzeni, a także położenia celu oraz elementów prowadzących terenu do niego prowadzących</a:t>
            </a:r>
            <a:endParaRPr lang="pl-PL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ALTIMETR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pPr>
              <a:buNone/>
            </a:pPr>
            <a:r>
              <a:rPr lang="pl-PL" sz="2400" b="1" dirty="0" err="1" smtClean="0">
                <a:hlinkClick r:id="rId2" tooltip="Słownik GOPR: Altimetr"/>
              </a:rPr>
              <a:t>Altimetr</a:t>
            </a:r>
            <a:r>
              <a:rPr lang="pl-PL" sz="2400" dirty="0" smtClean="0"/>
              <a:t> (</a:t>
            </a:r>
            <a:r>
              <a:rPr lang="pl-PL" sz="2400" dirty="0" err="1" smtClean="0"/>
              <a:t>altimeter</a:t>
            </a:r>
            <a:r>
              <a:rPr lang="pl-PL" sz="2400" dirty="0" smtClean="0"/>
              <a:t>) czyli wysokościomierz - urządzenie, które </a:t>
            </a:r>
            <a:r>
              <a:rPr lang="pl-PL" sz="2400" b="1" dirty="0" smtClean="0"/>
              <a:t>wskazuje wysokość</a:t>
            </a:r>
            <a:r>
              <a:rPr lang="pl-PL" sz="2400" dirty="0" smtClean="0"/>
              <a:t> na jakiej się znajduje. - zmodyfikowany barometr.</a:t>
            </a:r>
          </a:p>
          <a:p>
            <a:pPr>
              <a:buNone/>
            </a:pPr>
            <a:r>
              <a:rPr lang="pl-PL" sz="2400" dirty="0" smtClean="0"/>
              <a:t>Zmiany ciśnienia atmosferycznego związane z pogodą mają wpływ na wskazania </a:t>
            </a:r>
            <a:r>
              <a:rPr lang="pl-PL" sz="2400" dirty="0" err="1" smtClean="0"/>
              <a:t>altimetru</a:t>
            </a:r>
            <a:r>
              <a:rPr lang="pl-PL" sz="2400" dirty="0" smtClean="0"/>
              <a:t>.</a:t>
            </a:r>
            <a:endParaRPr lang="pl-PL" dirty="0"/>
          </a:p>
        </p:txBody>
      </p:sp>
      <p:pic>
        <p:nvPicPr>
          <p:cNvPr id="59394" name="Picture 2" descr="Znalezione obrazy dla zapytania altimet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286124"/>
            <a:ext cx="3446448" cy="3286148"/>
          </a:xfrm>
          <a:prstGeom prst="rect">
            <a:avLst/>
          </a:prstGeom>
          <a:noFill/>
        </p:spPr>
      </p:pic>
      <p:pic>
        <p:nvPicPr>
          <p:cNvPr id="59396" name="Picture 4" descr="Znalezione obrazy dla zapytania altimet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3357562"/>
            <a:ext cx="3214695" cy="32146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STRONY ŚWIATA</a:t>
            </a:r>
            <a:endParaRPr lang="pl-PL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285860"/>
            <a:ext cx="6929486" cy="4319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Kierunki geograficzne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14810" y="1285861"/>
            <a:ext cx="4714908" cy="4000527"/>
          </a:xfrm>
        </p:spPr>
        <p:txBody>
          <a:bodyPr/>
          <a:lstStyle/>
          <a:p>
            <a:pPr>
              <a:buNone/>
            </a:pPr>
            <a:r>
              <a:rPr lang="pl-PL" sz="2400" b="1" dirty="0" smtClean="0"/>
              <a:t>K</a:t>
            </a:r>
            <a:r>
              <a:rPr lang="pl-PL" sz="2000" b="1" dirty="0" smtClean="0"/>
              <a:t>ardynalne (główne):</a:t>
            </a:r>
          </a:p>
          <a:p>
            <a:pPr>
              <a:buNone/>
            </a:pPr>
            <a:r>
              <a:rPr lang="pl-PL" sz="2000" b="1" dirty="0" smtClean="0"/>
              <a:t>N – północny</a:t>
            </a:r>
          </a:p>
          <a:p>
            <a:pPr>
              <a:buNone/>
            </a:pPr>
            <a:r>
              <a:rPr lang="pl-PL" sz="2000" b="1" dirty="0" smtClean="0"/>
              <a:t>S – południowy</a:t>
            </a:r>
          </a:p>
          <a:p>
            <a:pPr>
              <a:buNone/>
            </a:pPr>
            <a:r>
              <a:rPr lang="pl-PL" sz="2000" b="1" dirty="0" smtClean="0"/>
              <a:t>E – wschodni</a:t>
            </a:r>
          </a:p>
          <a:p>
            <a:pPr>
              <a:buNone/>
            </a:pPr>
            <a:r>
              <a:rPr lang="pl-PL" sz="2000" b="1" dirty="0" smtClean="0"/>
              <a:t>W – zachodni</a:t>
            </a:r>
          </a:p>
          <a:p>
            <a:pPr>
              <a:buNone/>
            </a:pPr>
            <a:r>
              <a:rPr lang="pl-PL" sz="2000" dirty="0" err="1" smtClean="0"/>
              <a:t>Interkardynalne</a:t>
            </a:r>
            <a:r>
              <a:rPr lang="pl-PL" sz="2000" dirty="0" smtClean="0"/>
              <a:t> (pośrednie):</a:t>
            </a:r>
          </a:p>
          <a:p>
            <a:pPr>
              <a:buNone/>
            </a:pPr>
            <a:r>
              <a:rPr lang="pl-PL" sz="2000" dirty="0" smtClean="0"/>
              <a:t>NE – północny wschód</a:t>
            </a:r>
          </a:p>
          <a:p>
            <a:pPr>
              <a:buNone/>
            </a:pPr>
            <a:r>
              <a:rPr lang="pl-PL" sz="2000" dirty="0" smtClean="0"/>
              <a:t>SE – południowy wschód</a:t>
            </a:r>
          </a:p>
          <a:p>
            <a:pPr>
              <a:buNone/>
            </a:pPr>
            <a:r>
              <a:rPr lang="pl-PL" sz="2000" dirty="0" smtClean="0"/>
              <a:t>NW- </a:t>
            </a:r>
            <a:r>
              <a:rPr lang="pl-PL" sz="2000" dirty="0" err="1" smtClean="0"/>
              <a:t>pólnocny</a:t>
            </a:r>
            <a:r>
              <a:rPr lang="pl-PL" sz="2000" dirty="0" smtClean="0"/>
              <a:t> zachód</a:t>
            </a:r>
          </a:p>
          <a:p>
            <a:pPr>
              <a:buNone/>
            </a:pPr>
            <a:r>
              <a:rPr lang="pl-PL" sz="2000" dirty="0" smtClean="0"/>
              <a:t>SW – południowy zachód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928802"/>
            <a:ext cx="396202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ORIENTACJA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/>
              <a:t>Orientacja</a:t>
            </a:r>
            <a:r>
              <a:rPr lang="pl-PL" dirty="0" smtClean="0"/>
              <a:t> określanie swojego dokładnego położenia w terenie (przestrzeni).</a:t>
            </a:r>
          </a:p>
          <a:p>
            <a:endParaRPr lang="pl-PL" dirty="0" smtClean="0"/>
          </a:p>
          <a:p>
            <a:pPr>
              <a:buNone/>
            </a:pPr>
            <a:endParaRPr lang="pl-PL" dirty="0" smtClean="0"/>
          </a:p>
          <a:p>
            <a:r>
              <a:rPr lang="pl-PL" sz="2000" dirty="0" smtClean="0"/>
              <a:t>Przy orientacji musimy nauczyć się posługiwać mapą i kompasem, jak też </a:t>
            </a:r>
            <a:r>
              <a:rPr lang="pl-PL" sz="2000" dirty="0" err="1" smtClean="0"/>
              <a:t>altimetrem</a:t>
            </a:r>
            <a:r>
              <a:rPr lang="pl-PL" sz="2000" dirty="0" smtClean="0"/>
              <a:t> i odbiornikiem GPS (globalny system pozycjonowania).</a:t>
            </a:r>
            <a:endParaRPr lang="pl-PL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6072206"/>
            <a:ext cx="8229600" cy="571504"/>
          </a:xfrm>
        </p:spPr>
        <p:txBody>
          <a:bodyPr/>
          <a:lstStyle/>
          <a:p>
            <a:r>
              <a:rPr lang="pl-PL" sz="2000" dirty="0" smtClean="0">
                <a:solidFill>
                  <a:schemeClr val="bg1"/>
                </a:solidFill>
              </a:rPr>
              <a:t>Sytuacja dla godziny 12 w południe (czas </a:t>
            </a:r>
            <a:r>
              <a:rPr lang="pl-PL" sz="2000" dirty="0" err="1" smtClean="0">
                <a:solidFill>
                  <a:schemeClr val="bg1"/>
                </a:solidFill>
              </a:rPr>
              <a:t>astronimiczny</a:t>
            </a:r>
            <a:r>
              <a:rPr lang="pl-PL" sz="2000" dirty="0" smtClean="0">
                <a:solidFill>
                  <a:schemeClr val="bg1"/>
                </a:solidFill>
              </a:rPr>
              <a:t> – „zimowy”)</a:t>
            </a:r>
            <a:endParaRPr lang="pl-PL" sz="2000" dirty="0">
              <a:solidFill>
                <a:schemeClr val="bg1"/>
              </a:solidFill>
            </a:endParaRP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85728"/>
            <a:ext cx="7399337" cy="578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0"/>
            <a:ext cx="5500726" cy="322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3255059"/>
            <a:ext cx="5500726" cy="3602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pole tekstowe 5"/>
          <p:cNvSpPr txBox="1"/>
          <p:nvPr/>
        </p:nvSpPr>
        <p:spPr>
          <a:xfrm>
            <a:off x="5929322" y="571480"/>
            <a:ext cx="27860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Sytuacja prawidłowa dla czasu astronomicznego  - zimowego dla.</a:t>
            </a:r>
          </a:p>
          <a:p>
            <a:r>
              <a:rPr lang="pl-PL" dirty="0" smtClean="0"/>
              <a:t>W lecie należy „celować” w słońce o godzinę wcześniej</a:t>
            </a:r>
            <a:endParaRPr lang="pl-PL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Wyznaczanie stron świata przy pomocy gwiazd</a:t>
            </a:r>
            <a:br>
              <a:rPr lang="pl-PL" dirty="0" smtClean="0"/>
            </a:br>
            <a:endParaRPr lang="pl-PL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85860"/>
            <a:ext cx="7948636" cy="519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76875" y="2047875"/>
            <a:ext cx="3667125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Wyznaczanie stron świata przy pomocy gwiazd</a:t>
            </a:r>
            <a:br>
              <a:rPr lang="pl-PL" dirty="0" smtClean="0"/>
            </a:br>
            <a:endParaRPr lang="pl-PL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285860"/>
            <a:ext cx="4295775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pole tekstowe 4"/>
          <p:cNvSpPr txBox="1"/>
          <p:nvPr/>
        </p:nvSpPr>
        <p:spPr>
          <a:xfrm>
            <a:off x="4714876" y="1285860"/>
            <a:ext cx="364333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Gwiazda Polarna zawsze „wisi” nad biegunem północnym na przedłużeniu osi ziemi</a:t>
            </a:r>
          </a:p>
          <a:p>
            <a:endParaRPr lang="pl-PL" dirty="0" smtClean="0"/>
          </a:p>
          <a:p>
            <a:r>
              <a:rPr lang="pl-PL" dirty="0" smtClean="0"/>
              <a:t>Praktyczne sposoby na odnalezienie gwiazdy polarnej:</a:t>
            </a:r>
          </a:p>
          <a:p>
            <a:r>
              <a:rPr lang="pl-PL" dirty="0" smtClean="0"/>
              <a:t>Patrzymy prosto w górę, nie na horyzont</a:t>
            </a:r>
          </a:p>
          <a:p>
            <a:r>
              <a:rPr lang="pl-PL" dirty="0" smtClean="0"/>
              <a:t>Łatwiej odnaleźć wielki wóz, gwiazda polarna znajduje się nad jego tylną osią na końcu dyszla małego wozu, który „jedzie” w przeciwną stronę</a:t>
            </a:r>
            <a:endParaRPr lang="pl-PL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427</Words>
  <Application>Microsoft Office PowerPoint</Application>
  <PresentationFormat>Pokaz na ekranie (4:3)</PresentationFormat>
  <Paragraphs>82</Paragraphs>
  <Slides>20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Motyw pakietu Office</vt:lpstr>
      <vt:lpstr>NAWIGACJA</vt:lpstr>
      <vt:lpstr>Podstawowe zadanie nawigacji</vt:lpstr>
      <vt:lpstr>STRONY ŚWIATA</vt:lpstr>
      <vt:lpstr>Kierunki geograficzne</vt:lpstr>
      <vt:lpstr>ORIENTACJA</vt:lpstr>
      <vt:lpstr>Slajd 6</vt:lpstr>
      <vt:lpstr>Slajd 7</vt:lpstr>
      <vt:lpstr>Wyznaczanie stron świata przy pomocy gwiazd </vt:lpstr>
      <vt:lpstr>Wyznaczanie stron świata przy pomocy gwiazd </vt:lpstr>
      <vt:lpstr>Wyznaczanie stron świata przy pomocy obiektów w terenie </vt:lpstr>
      <vt:lpstr>GEOMAGNETYZM</vt:lpstr>
      <vt:lpstr>ziemskie pole magnetyczne</vt:lpstr>
      <vt:lpstr>Bieguny magnetyczne Ziemi</vt:lpstr>
      <vt:lpstr>Igła magnetyczna i kompas</vt:lpstr>
      <vt:lpstr>KOMPAS prawidłowe użytkowanie</vt:lpstr>
      <vt:lpstr>Rodzaje kompasów</vt:lpstr>
      <vt:lpstr>ŻYROKOMPAS – kompas żyroskopowy</vt:lpstr>
      <vt:lpstr>Deklinacja magnetyczna</vt:lpstr>
      <vt:lpstr>Korekta deklinacji</vt:lpstr>
      <vt:lpstr>ALTIMETR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Łukasz Smetana</dc:creator>
  <cp:lastModifiedBy>Użytkownik systemu Windows</cp:lastModifiedBy>
  <cp:revision>55</cp:revision>
  <dcterms:created xsi:type="dcterms:W3CDTF">2016-04-23T18:53:12Z</dcterms:created>
  <dcterms:modified xsi:type="dcterms:W3CDTF">2019-03-13T08:08:57Z</dcterms:modified>
</cp:coreProperties>
</file>