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72" r:id="rId5"/>
    <p:sldId id="273" r:id="rId6"/>
    <p:sldId id="274" r:id="rId7"/>
    <p:sldId id="275" r:id="rId8"/>
    <p:sldId id="278" r:id="rId9"/>
    <p:sldId id="279" r:id="rId10"/>
    <p:sldId id="280" r:id="rId11"/>
    <p:sldId id="281" r:id="rId12"/>
    <p:sldId id="276" r:id="rId13"/>
    <p:sldId id="277" r:id="rId14"/>
    <p:sldId id="260" r:id="rId15"/>
    <p:sldId id="282" r:id="rId16"/>
    <p:sldId id="283" r:id="rId17"/>
    <p:sldId id="287" r:id="rId18"/>
    <p:sldId id="288" r:id="rId19"/>
    <p:sldId id="289" r:id="rId20"/>
    <p:sldId id="284" r:id="rId21"/>
    <p:sldId id="261" r:id="rId22"/>
    <p:sldId id="285" r:id="rId23"/>
    <p:sldId id="262" r:id="rId24"/>
    <p:sldId id="286" r:id="rId25"/>
    <p:sldId id="263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3" autoAdjust="0"/>
    <p:restoredTop sz="94660"/>
  </p:normalViewPr>
  <p:slideViewPr>
    <p:cSldViewPr>
      <p:cViewPr varScale="1">
        <p:scale>
          <a:sx n="112" d="100"/>
          <a:sy n="112" d="100"/>
        </p:scale>
        <p:origin x="-8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63C0-7D1F-499A-B40B-7687E91E63EA}" type="datetimeFigureOut">
              <a:rPr lang="pl-PL" smtClean="0"/>
              <a:pPr/>
              <a:t>2013-10-20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518509F-D74F-4B1E-8AA7-06B288B4EB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63C0-7D1F-499A-B40B-7687E91E63EA}" type="datetimeFigureOut">
              <a:rPr lang="pl-PL" smtClean="0"/>
              <a:pPr/>
              <a:t>2013-10-20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509F-D74F-4B1E-8AA7-06B288B4EB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63C0-7D1F-499A-B40B-7687E91E63EA}" type="datetimeFigureOut">
              <a:rPr lang="pl-PL" smtClean="0"/>
              <a:pPr/>
              <a:t>2013-10-20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509F-D74F-4B1E-8AA7-06B288B4EB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63C0-7D1F-499A-B40B-7687E91E63EA}" type="datetimeFigureOut">
              <a:rPr lang="pl-PL" smtClean="0"/>
              <a:pPr/>
              <a:t>2013-10-20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518509F-D74F-4B1E-8AA7-06B288B4EB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63C0-7D1F-499A-B40B-7687E91E63EA}" type="datetimeFigureOut">
              <a:rPr lang="pl-PL" smtClean="0"/>
              <a:pPr/>
              <a:t>2013-10-20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509F-D74F-4B1E-8AA7-06B288B4EB7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63C0-7D1F-499A-B40B-7687E91E63EA}" type="datetimeFigureOut">
              <a:rPr lang="pl-PL" smtClean="0"/>
              <a:pPr/>
              <a:t>2013-10-20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509F-D74F-4B1E-8AA7-06B288B4EB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63C0-7D1F-499A-B40B-7687E91E63EA}" type="datetimeFigureOut">
              <a:rPr lang="pl-PL" smtClean="0"/>
              <a:pPr/>
              <a:t>2013-10-20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518509F-D74F-4B1E-8AA7-06B288B4EB7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63C0-7D1F-499A-B40B-7687E91E63EA}" type="datetimeFigureOut">
              <a:rPr lang="pl-PL" smtClean="0"/>
              <a:pPr/>
              <a:t>2013-10-20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509F-D74F-4B1E-8AA7-06B288B4EB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63C0-7D1F-499A-B40B-7687E91E63EA}" type="datetimeFigureOut">
              <a:rPr lang="pl-PL" smtClean="0"/>
              <a:pPr/>
              <a:t>2013-10-20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509F-D74F-4B1E-8AA7-06B288B4EB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63C0-7D1F-499A-B40B-7687E91E63EA}" type="datetimeFigureOut">
              <a:rPr lang="pl-PL" smtClean="0"/>
              <a:pPr/>
              <a:t>2013-10-20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509F-D74F-4B1E-8AA7-06B288B4EB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63C0-7D1F-499A-B40B-7687E91E63EA}" type="datetimeFigureOut">
              <a:rPr lang="pl-PL" smtClean="0"/>
              <a:pPr/>
              <a:t>2013-10-20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509F-D74F-4B1E-8AA7-06B288B4EB7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A463C0-7D1F-499A-B40B-7687E91E63EA}" type="datetimeFigureOut">
              <a:rPr lang="pl-PL" smtClean="0"/>
              <a:pPr/>
              <a:t>2013-10-20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518509F-D74F-4B1E-8AA7-06B288B4EB7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67544" y="476672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b="1" dirty="0" smtClean="0">
                <a:solidFill>
                  <a:srgbClr val="FF0000"/>
                </a:solidFill>
              </a:rPr>
              <a:t>Szlaki turystyczne</a:t>
            </a:r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pPr algn="ctr"/>
            <a:r>
              <a:rPr lang="pl-PL" sz="4800" b="1" dirty="0" smtClean="0"/>
              <a:t>Oznaczanie szlaków w terenie</a:t>
            </a:r>
            <a:endParaRPr lang="pl-PL" sz="4800" b="1" dirty="0"/>
          </a:p>
        </p:txBody>
      </p:sp>
      <p:pic>
        <p:nvPicPr>
          <p:cNvPr id="3" name="Obraz 2" descr="imagesCA12TXHP.jpg"/>
          <p:cNvPicPr>
            <a:picLocks noChangeAspect="1"/>
          </p:cNvPicPr>
          <p:nvPr/>
        </p:nvPicPr>
        <p:blipFill>
          <a:blip r:embed="rId2" cstate="print"/>
          <a:srcRect r="17314"/>
          <a:stretch>
            <a:fillRect/>
          </a:stretch>
        </p:blipFill>
        <p:spPr>
          <a:xfrm>
            <a:off x="2411760" y="4293096"/>
            <a:ext cx="1512168" cy="1371600"/>
          </a:xfrm>
          <a:prstGeom prst="rect">
            <a:avLst/>
          </a:prstGeom>
        </p:spPr>
      </p:pic>
      <p:pic>
        <p:nvPicPr>
          <p:cNvPr id="5" name="Obraz 4" descr="imagesCAUKPAQ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501008"/>
            <a:ext cx="2619375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201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2013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2002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2009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zlaki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146704" cy="144016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539552" y="270892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Szlaki turystyczne  lokalne – gminne </a:t>
            </a:r>
            <a:endParaRPr lang="pl-PL" sz="28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2026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lokalny2__kadr2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47667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/>
              <a:t>Szlak spacerowy wokół Nowego Sącza</a:t>
            </a:r>
            <a:endParaRPr lang="pl-PL" sz="3600" b="1" dirty="0"/>
          </a:p>
        </p:txBody>
      </p:sp>
      <p:pic>
        <p:nvPicPr>
          <p:cNvPr id="1026" name="Picture 2" descr="http://www.pttns.pl/obrazki/szla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3888432" cy="5066989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4572000" y="1196752"/>
            <a:ext cx="424847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l-PL" b="1" dirty="0" smtClean="0"/>
              <a:t/>
            </a:r>
            <a:br>
              <a:rPr lang="pl-PL" b="1" dirty="0" smtClean="0"/>
            </a:br>
            <a:endParaRPr lang="pl-PL" dirty="0" smtClean="0"/>
          </a:p>
          <a:p>
            <a:pPr fontAlgn="t"/>
            <a:r>
              <a:rPr lang="pl-PL" dirty="0" smtClean="0">
                <a:hlinkClick r:id="" action="ppaction://hlinkfile"/>
              </a:rPr>
              <a:t>SZLAK NR 1 - "ZACHODNI"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>
                <a:hlinkClick r:id="" action="ppaction://hlinkfile"/>
              </a:rPr>
              <a:t>Długość 10,5 km, kolor czerwony.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>
                <a:hlinkClick r:id="" action="ppaction://hlinkfile"/>
              </a:rPr>
              <a:t>SZLAK NR 2 - "CHEŁMIEC - </a:t>
            </a:r>
            <a:r>
              <a:rPr lang="pl-PL" dirty="0" err="1" smtClean="0">
                <a:hlinkClick r:id="" action="ppaction://hlinkfile"/>
              </a:rPr>
              <a:t>SZCZĄB</a:t>
            </a:r>
            <a:r>
              <a:rPr lang="pl-PL" dirty="0" smtClean="0">
                <a:hlinkClick r:id="" action="ppaction://hlinkfile"/>
              </a:rPr>
              <a:t>"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>
                <a:hlinkClick r:id="" action="ppaction://hlinkfile"/>
              </a:rPr>
              <a:t>Długość 2,5 km, kolor zielony.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>
                <a:hlinkClick r:id="" action="ppaction://hlinkfile"/>
              </a:rPr>
              <a:t>SZLAK NR 3 - "WSCHODNI "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>
                <a:hlinkClick r:id="" action="ppaction://hlinkfile"/>
              </a:rPr>
              <a:t>Długość 24 km, kolor zielony.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>
                <a:hlinkClick r:id="" action="ppaction://hlinkfile"/>
              </a:rPr>
              <a:t>SZLAK NR 4 - "POŁUDNIOWY "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>
                <a:hlinkClick r:id="" action="ppaction://hlinkfile"/>
              </a:rPr>
              <a:t>Długość 11,5 km, kolor czerwony.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>
                <a:hlinkClick r:id="" action="ppaction://hlinkfile"/>
              </a:rPr>
              <a:t>SZLAK NR 5 - "DĄBRÓWKA POLSKA - MAJDAN "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>
                <a:hlinkClick r:id="" action="ppaction://hlinkfile"/>
              </a:rPr>
              <a:t>Długość 4 km, kolor niebieski.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pPr fontAlgn="t"/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pttns.pl/obrazki/szlaki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8640"/>
            <a:ext cx="4933950" cy="6267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pttns.pl/obrazki/szlaki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76672"/>
            <a:ext cx="4581525" cy="5895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zlaki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7488832" cy="562714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043608" y="609329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Mapa turystyczna „Beskid Sądecki” – </a:t>
            </a:r>
            <a:r>
              <a:rPr lang="pl-PL" dirty="0" err="1" smtClean="0"/>
              <a:t>AW</a:t>
            </a:r>
            <a:r>
              <a:rPr lang="pl-PL" dirty="0" smtClean="0"/>
              <a:t> „WIT” Piwniczna </a:t>
            </a:r>
            <a:endParaRPr lang="pl-P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Szlak Partyzancki\32-K-02.JPG"/>
          <p:cNvPicPr>
            <a:picLocks noChangeAspect="1" noChangeArrowheads="1"/>
          </p:cNvPicPr>
          <p:nvPr/>
        </p:nvPicPr>
        <p:blipFill>
          <a:blip r:embed="rId2" cstate="print"/>
          <a:srcRect b="45663"/>
          <a:stretch>
            <a:fillRect/>
          </a:stretch>
        </p:blipFill>
        <p:spPr bwMode="auto">
          <a:xfrm>
            <a:off x="683568" y="548680"/>
            <a:ext cx="7752522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zlaki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4393752" cy="2664296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539552" y="3429000"/>
            <a:ext cx="741682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Szlaki turystyczne – przyrodnicze (tematyczne)</a:t>
            </a:r>
          </a:p>
          <a:p>
            <a:endParaRPr lang="pl-PL" dirty="0"/>
          </a:p>
          <a:p>
            <a:r>
              <a:rPr lang="pl-PL" sz="2400" dirty="0" smtClean="0"/>
              <a:t>Np. </a:t>
            </a:r>
          </a:p>
          <a:p>
            <a:r>
              <a:rPr lang="pl-PL" sz="2400" dirty="0" smtClean="0"/>
              <a:t>- Szlak przyrodniczy im „Hrabiego Adam  Stadnickiego” (Łabowa – Rytro)</a:t>
            </a:r>
          </a:p>
          <a:p>
            <a:r>
              <a:rPr lang="pl-PL" sz="2400" dirty="0" smtClean="0"/>
              <a:t>- Szlak przyrodniczy „</a:t>
            </a:r>
            <a:r>
              <a:rPr lang="pl-PL" sz="2400" dirty="0" err="1" smtClean="0"/>
              <a:t>Rogasiowy</a:t>
            </a:r>
            <a:r>
              <a:rPr lang="pl-PL" sz="2400" dirty="0" smtClean="0"/>
              <a:t> Szlak” – Dolina Roztoki małej i Wielkiej - Rytro</a:t>
            </a:r>
            <a:endParaRPr lang="pl-PL" sz="2400" dirty="0"/>
          </a:p>
        </p:txBody>
      </p:sp>
      <p:pic>
        <p:nvPicPr>
          <p:cNvPr id="25602" name="Picture 2" descr="http://www.euroregion-tatry.pl/ppk/prz/images/logo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04664"/>
            <a:ext cx="2562225" cy="2562226"/>
          </a:xfrm>
          <a:prstGeom prst="rect">
            <a:avLst/>
          </a:prstGeom>
          <a:noFill/>
        </p:spPr>
      </p:pic>
      <p:pic>
        <p:nvPicPr>
          <p:cNvPr id="25604" name="Picture 4" descr="http://www.euroregion-tatry.pl/ppk/prz/stadnicki/images/fo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3140968"/>
            <a:ext cx="1247775" cy="1628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fotokultura.com.pl/oddk2/pliki_ed/image/%C5%9Acie%C5%BCka%20przyrodnicza%20Rogasiowy%20szl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104456" cy="5472608"/>
          </a:xfrm>
          <a:prstGeom prst="rect">
            <a:avLst/>
          </a:prstGeom>
          <a:noFill/>
        </p:spPr>
      </p:pic>
      <p:pic>
        <p:nvPicPr>
          <p:cNvPr id="1030" name="Picture 6" descr="http://old.ryterskiraj.pl/galeria/full_200811141335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492896"/>
            <a:ext cx="5588620" cy="4191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200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E:\Szlak Partyzancki\31a-K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355976" cy="5807968"/>
          </a:xfrm>
          <a:prstGeom prst="rect">
            <a:avLst/>
          </a:prstGeom>
          <a:noFill/>
        </p:spPr>
      </p:pic>
      <p:pic>
        <p:nvPicPr>
          <p:cNvPr id="43011" name="Picture 3" descr="E:\Szlak Partyzancki\32-K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620688"/>
            <a:ext cx="4572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2002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zlaki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5" y="548680"/>
            <a:ext cx="7272808" cy="1349357"/>
          </a:xfrm>
          <a:prstGeom prst="rect">
            <a:avLst/>
          </a:prstGeom>
        </p:spPr>
      </p:pic>
      <p:pic>
        <p:nvPicPr>
          <p:cNvPr id="3" name="Obraz 2" descr="szlaki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5" y="2060848"/>
            <a:ext cx="6840760" cy="1337223"/>
          </a:xfrm>
          <a:prstGeom prst="rect">
            <a:avLst/>
          </a:prstGeom>
        </p:spPr>
      </p:pic>
      <p:pic>
        <p:nvPicPr>
          <p:cNvPr id="4" name="Obraz 3" descr="szlaki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573016"/>
            <a:ext cx="4320480" cy="1412815"/>
          </a:xfrm>
          <a:prstGeom prst="rect">
            <a:avLst/>
          </a:prstGeom>
        </p:spPr>
      </p:pic>
      <p:pic>
        <p:nvPicPr>
          <p:cNvPr id="5" name="Obraz 4" descr="szlaki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5157192"/>
            <a:ext cx="4262874" cy="1008112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004048" y="3573016"/>
            <a:ext cx="37444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Szlaki Turystyczne PTTK</a:t>
            </a:r>
            <a:br>
              <a:rPr lang="pl-PL" sz="2800" b="1" dirty="0" smtClean="0"/>
            </a:br>
            <a:r>
              <a:rPr lang="pl-PL" sz="2800" b="1" dirty="0" smtClean="0"/>
              <a:t>- piesze </a:t>
            </a:r>
          </a:p>
          <a:p>
            <a:pPr>
              <a:buFontTx/>
              <a:buChar char="-"/>
            </a:pPr>
            <a:r>
              <a:rPr lang="pl-PL" sz="2800" b="1" dirty="0" smtClean="0"/>
              <a:t> narciarskie </a:t>
            </a:r>
          </a:p>
          <a:p>
            <a:pPr>
              <a:buFontTx/>
              <a:buChar char="-"/>
            </a:pPr>
            <a:r>
              <a:rPr lang="pl-PL" sz="2800" b="1" dirty="0" smtClean="0"/>
              <a:t> rowerowe</a:t>
            </a:r>
          </a:p>
          <a:p>
            <a:pPr>
              <a:buFontTx/>
              <a:buChar char="-"/>
            </a:pPr>
            <a:r>
              <a:rPr lang="pl-PL" sz="2800" b="1" dirty="0" smtClean="0"/>
              <a:t> konne</a:t>
            </a:r>
            <a:endParaRPr lang="pl-PL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800PX-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_pieszy-3_kadr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_pieszy-1_kadr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_pieszy-6_kadr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201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2011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</TotalTime>
  <Words>69</Words>
  <Application>Microsoft Office PowerPoint</Application>
  <PresentationFormat>Pokaz na ekranie (4:3)</PresentationFormat>
  <Paragraphs>21</Paragraphs>
  <Slides>25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Wędrówka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Wiesiek i Maria</dc:creator>
  <cp:lastModifiedBy>Wiesiek i Maria</cp:lastModifiedBy>
  <cp:revision>11</cp:revision>
  <dcterms:created xsi:type="dcterms:W3CDTF">2013-09-24T08:44:40Z</dcterms:created>
  <dcterms:modified xsi:type="dcterms:W3CDTF">2013-10-20T08:35:07Z</dcterms:modified>
</cp:coreProperties>
</file>