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96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122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B8D11-3D9D-40BF-9945-380E1B8E5E48}" type="datetimeFigureOut">
              <a:rPr lang="pl-PL" smtClean="0"/>
              <a:t>2014-01-06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CBC21-47F3-49D6-B85C-200A5A8BD05F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B8D11-3D9D-40BF-9945-380E1B8E5E48}" type="datetimeFigureOut">
              <a:rPr lang="pl-PL" smtClean="0"/>
              <a:t>2014-01-06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CBC21-47F3-49D6-B85C-200A5A8BD05F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B8D11-3D9D-40BF-9945-380E1B8E5E48}" type="datetimeFigureOut">
              <a:rPr lang="pl-PL" smtClean="0"/>
              <a:t>2014-01-06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CBC21-47F3-49D6-B85C-200A5A8BD05F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B8D11-3D9D-40BF-9945-380E1B8E5E48}" type="datetimeFigureOut">
              <a:rPr lang="pl-PL" smtClean="0"/>
              <a:t>2014-01-06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CBC21-47F3-49D6-B85C-200A5A8BD05F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B8D11-3D9D-40BF-9945-380E1B8E5E48}" type="datetimeFigureOut">
              <a:rPr lang="pl-PL" smtClean="0"/>
              <a:t>2014-01-06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CBC21-47F3-49D6-B85C-200A5A8BD05F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B8D11-3D9D-40BF-9945-380E1B8E5E48}" type="datetimeFigureOut">
              <a:rPr lang="pl-PL" smtClean="0"/>
              <a:t>2014-01-06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CBC21-47F3-49D6-B85C-200A5A8BD05F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B8D11-3D9D-40BF-9945-380E1B8E5E48}" type="datetimeFigureOut">
              <a:rPr lang="pl-PL" smtClean="0"/>
              <a:t>2014-01-06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CBC21-47F3-49D6-B85C-200A5A8BD05F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B8D11-3D9D-40BF-9945-380E1B8E5E48}" type="datetimeFigureOut">
              <a:rPr lang="pl-PL" smtClean="0"/>
              <a:t>2014-01-06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CBC21-47F3-49D6-B85C-200A5A8BD05F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B8D11-3D9D-40BF-9945-380E1B8E5E48}" type="datetimeFigureOut">
              <a:rPr lang="pl-PL" smtClean="0"/>
              <a:t>2014-01-06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CBC21-47F3-49D6-B85C-200A5A8BD05F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B8D11-3D9D-40BF-9945-380E1B8E5E48}" type="datetimeFigureOut">
              <a:rPr lang="pl-PL" smtClean="0"/>
              <a:t>2014-01-06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CBC21-47F3-49D6-B85C-200A5A8BD05F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B8D11-3D9D-40BF-9945-380E1B8E5E48}" type="datetimeFigureOut">
              <a:rPr lang="pl-PL" smtClean="0"/>
              <a:t>2014-01-06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CBC21-47F3-49D6-B85C-200A5A8BD05F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DB8D11-3D9D-40BF-9945-380E1B8E5E48}" type="datetimeFigureOut">
              <a:rPr lang="pl-PL" smtClean="0"/>
              <a:t>2014-01-06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CBC21-47F3-49D6-B85C-200A5A8BD05F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467544" y="548680"/>
            <a:ext cx="828092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 smtClean="0"/>
              <a:t>SZLAKI </a:t>
            </a:r>
          </a:p>
          <a:p>
            <a:pPr algn="ctr"/>
            <a:r>
              <a:rPr lang="pl-PL" sz="5400" b="1" dirty="0" smtClean="0"/>
              <a:t>ZIMOWE</a:t>
            </a:r>
          </a:p>
          <a:p>
            <a:pPr algn="ctr"/>
            <a:endParaRPr lang="pl-PL" sz="5400" b="1" dirty="0"/>
          </a:p>
          <a:p>
            <a:pPr algn="ctr"/>
            <a:r>
              <a:rPr lang="pl-PL" sz="5400" b="1" dirty="0" smtClean="0"/>
              <a:t>MAŁOPOLSKICH </a:t>
            </a:r>
          </a:p>
          <a:p>
            <a:pPr algn="ctr"/>
            <a:r>
              <a:rPr lang="pl-PL" sz="5400" b="1" dirty="0" smtClean="0"/>
              <a:t>KARPAT</a:t>
            </a:r>
            <a:endParaRPr lang="pl-PL" sz="54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2014-01-06\GSB0006.JPG"/>
          <p:cNvPicPr>
            <a:picLocks noChangeAspect="1" noChangeArrowheads="1"/>
          </p:cNvPicPr>
          <p:nvPr/>
        </p:nvPicPr>
        <p:blipFill>
          <a:blip r:embed="rId2" cstate="print"/>
          <a:srcRect l="28098" r="21408" b="24547"/>
          <a:stretch>
            <a:fillRect/>
          </a:stretch>
        </p:blipFill>
        <p:spPr bwMode="auto">
          <a:xfrm>
            <a:off x="1547664" y="188640"/>
            <a:ext cx="3087886" cy="6525344"/>
          </a:xfrm>
          <a:prstGeom prst="rect">
            <a:avLst/>
          </a:prstGeom>
          <a:noFill/>
        </p:spPr>
      </p:pic>
      <p:sp>
        <p:nvSpPr>
          <p:cNvPr id="3" name="pole tekstowe 2"/>
          <p:cNvSpPr txBox="1"/>
          <p:nvPr/>
        </p:nvSpPr>
        <p:spPr>
          <a:xfrm>
            <a:off x="4932040" y="260648"/>
            <a:ext cx="32403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Trasa 5.</a:t>
            </a:r>
          </a:p>
          <a:p>
            <a:endParaRPr lang="pl-PL" dirty="0"/>
          </a:p>
          <a:p>
            <a:r>
              <a:rPr lang="pl-PL" dirty="0" smtClean="0"/>
              <a:t>Gorce</a:t>
            </a:r>
          </a:p>
          <a:p>
            <a:endParaRPr lang="pl-PL" dirty="0"/>
          </a:p>
          <a:p>
            <a:r>
              <a:rPr lang="pl-PL" sz="3200" b="1" dirty="0" smtClean="0"/>
              <a:t>Rabka Słone </a:t>
            </a:r>
          </a:p>
          <a:p>
            <a:r>
              <a:rPr lang="pl-PL" sz="3200" b="1" dirty="0" smtClean="0"/>
              <a:t>-</a:t>
            </a:r>
          </a:p>
          <a:p>
            <a:r>
              <a:rPr lang="pl-PL" sz="3200" b="1" dirty="0" smtClean="0"/>
              <a:t>Rdzawka</a:t>
            </a:r>
            <a:endParaRPr lang="pl-PL" sz="3200" b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:\2014-01-06\GSB0007.JPG"/>
          <p:cNvPicPr>
            <a:picLocks noChangeAspect="1" noChangeArrowheads="1"/>
          </p:cNvPicPr>
          <p:nvPr/>
        </p:nvPicPr>
        <p:blipFill>
          <a:blip r:embed="rId2" cstate="print"/>
          <a:srcRect l="29050" r="20455" b="25221"/>
          <a:stretch>
            <a:fillRect/>
          </a:stretch>
        </p:blipFill>
        <p:spPr bwMode="auto">
          <a:xfrm rot="5400000">
            <a:off x="2673978" y="-1945786"/>
            <a:ext cx="4032448" cy="8445316"/>
          </a:xfrm>
          <a:prstGeom prst="rect">
            <a:avLst/>
          </a:prstGeom>
          <a:noFill/>
        </p:spPr>
      </p:pic>
      <p:sp>
        <p:nvSpPr>
          <p:cNvPr id="3" name="pole tekstowe 2"/>
          <p:cNvSpPr txBox="1"/>
          <p:nvPr/>
        </p:nvSpPr>
        <p:spPr>
          <a:xfrm>
            <a:off x="467544" y="4437112"/>
            <a:ext cx="770485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Trasa 6.</a:t>
            </a:r>
          </a:p>
          <a:p>
            <a:endParaRPr lang="pl-PL" dirty="0"/>
          </a:p>
          <a:p>
            <a:r>
              <a:rPr lang="pl-PL" dirty="0" smtClean="0"/>
              <a:t>Beskid Wyspowy</a:t>
            </a:r>
          </a:p>
          <a:p>
            <a:endParaRPr lang="pl-PL" dirty="0"/>
          </a:p>
          <a:p>
            <a:r>
              <a:rPr lang="pl-PL" sz="3200" b="1" dirty="0" smtClean="0"/>
              <a:t>Rabka Zaryte – Luboń Wielki – Luboń Mały</a:t>
            </a:r>
            <a:endParaRPr lang="pl-PL" sz="3200" b="1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:\2014-01-06\GSB0008.JPG"/>
          <p:cNvPicPr>
            <a:picLocks noChangeAspect="1" noChangeArrowheads="1"/>
          </p:cNvPicPr>
          <p:nvPr/>
        </p:nvPicPr>
        <p:blipFill>
          <a:blip r:embed="rId2" cstate="print"/>
          <a:srcRect l="22381" r="27124" b="25221"/>
          <a:stretch>
            <a:fillRect/>
          </a:stretch>
        </p:blipFill>
        <p:spPr bwMode="auto">
          <a:xfrm rot="5400000">
            <a:off x="2627784" y="-1899592"/>
            <a:ext cx="3816424" cy="7992888"/>
          </a:xfrm>
          <a:prstGeom prst="rect">
            <a:avLst/>
          </a:prstGeom>
          <a:noFill/>
        </p:spPr>
      </p:pic>
      <p:sp>
        <p:nvSpPr>
          <p:cNvPr id="3" name="pole tekstowe 2"/>
          <p:cNvSpPr txBox="1"/>
          <p:nvPr/>
        </p:nvSpPr>
        <p:spPr>
          <a:xfrm>
            <a:off x="539552" y="4293096"/>
            <a:ext cx="792088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Trasa 7.</a:t>
            </a:r>
          </a:p>
          <a:p>
            <a:endParaRPr lang="pl-PL" dirty="0"/>
          </a:p>
          <a:p>
            <a:r>
              <a:rPr lang="pl-PL" dirty="0" smtClean="0"/>
              <a:t>Beskid Wyspowy</a:t>
            </a:r>
          </a:p>
          <a:p>
            <a:endParaRPr lang="pl-PL" dirty="0"/>
          </a:p>
          <a:p>
            <a:r>
              <a:rPr lang="pl-PL" sz="3200" b="1" dirty="0" smtClean="0"/>
              <a:t>Kasina Wielka – Mszana Dolna</a:t>
            </a:r>
            <a:endParaRPr lang="pl-PL" sz="3200" b="1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:\2014-01-06\GSB0009.JPG"/>
          <p:cNvPicPr>
            <a:picLocks noChangeAspect="1" noChangeArrowheads="1"/>
          </p:cNvPicPr>
          <p:nvPr/>
        </p:nvPicPr>
        <p:blipFill>
          <a:blip r:embed="rId2" cstate="print"/>
          <a:srcRect l="31440" r="18065" b="24547"/>
          <a:stretch>
            <a:fillRect/>
          </a:stretch>
        </p:blipFill>
        <p:spPr bwMode="auto">
          <a:xfrm rot="5400000">
            <a:off x="2735796" y="-1935596"/>
            <a:ext cx="3816424" cy="8064896"/>
          </a:xfrm>
          <a:prstGeom prst="rect">
            <a:avLst/>
          </a:prstGeom>
          <a:noFill/>
        </p:spPr>
      </p:pic>
      <p:sp>
        <p:nvSpPr>
          <p:cNvPr id="3" name="pole tekstowe 2"/>
          <p:cNvSpPr txBox="1"/>
          <p:nvPr/>
        </p:nvSpPr>
        <p:spPr>
          <a:xfrm>
            <a:off x="611560" y="4221088"/>
            <a:ext cx="792088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Trasa 8.</a:t>
            </a:r>
          </a:p>
          <a:p>
            <a:endParaRPr lang="pl-PL" dirty="0"/>
          </a:p>
          <a:p>
            <a:r>
              <a:rPr lang="pl-PL" dirty="0" smtClean="0"/>
              <a:t>Pieniny</a:t>
            </a:r>
          </a:p>
          <a:p>
            <a:endParaRPr lang="pl-PL" dirty="0"/>
          </a:p>
          <a:p>
            <a:r>
              <a:rPr lang="pl-PL" sz="3200" b="1" dirty="0" smtClean="0"/>
              <a:t>Jaworki – </a:t>
            </a:r>
            <a:r>
              <a:rPr lang="pl-PL" sz="3200" b="1" dirty="0" err="1" smtClean="0"/>
              <a:t>Durbaszka</a:t>
            </a:r>
            <a:r>
              <a:rPr lang="pl-PL" sz="3200" b="1" dirty="0" smtClean="0"/>
              <a:t> – </a:t>
            </a:r>
            <a:r>
              <a:rPr lang="pl-PL" sz="3200" b="1" dirty="0"/>
              <a:t>S</a:t>
            </a:r>
            <a:r>
              <a:rPr lang="pl-PL" sz="3200" b="1" dirty="0" smtClean="0"/>
              <a:t>zczawnica </a:t>
            </a:r>
            <a:endParaRPr lang="pl-PL" sz="3200" b="1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G:\2014-01-06\GSB0010.JPG"/>
          <p:cNvPicPr>
            <a:picLocks noChangeAspect="1" noChangeArrowheads="1"/>
          </p:cNvPicPr>
          <p:nvPr/>
        </p:nvPicPr>
        <p:blipFill>
          <a:blip r:embed="rId2" cstate="print"/>
          <a:srcRect l="22382" r="28076" b="25894"/>
          <a:stretch>
            <a:fillRect/>
          </a:stretch>
        </p:blipFill>
        <p:spPr bwMode="auto">
          <a:xfrm rot="5400000">
            <a:off x="2604243" y="-1804043"/>
            <a:ext cx="3960440" cy="8377854"/>
          </a:xfrm>
          <a:prstGeom prst="rect">
            <a:avLst/>
          </a:prstGeom>
          <a:noFill/>
        </p:spPr>
      </p:pic>
      <p:sp>
        <p:nvSpPr>
          <p:cNvPr id="3" name="pole tekstowe 2"/>
          <p:cNvSpPr txBox="1"/>
          <p:nvPr/>
        </p:nvSpPr>
        <p:spPr>
          <a:xfrm>
            <a:off x="467544" y="4581128"/>
            <a:ext cx="806489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Trasa 9.</a:t>
            </a:r>
          </a:p>
          <a:p>
            <a:endParaRPr lang="pl-PL" dirty="0"/>
          </a:p>
          <a:p>
            <a:r>
              <a:rPr lang="pl-PL" dirty="0" smtClean="0"/>
              <a:t>Beskid Sądecki i Pieniny</a:t>
            </a:r>
          </a:p>
          <a:p>
            <a:endParaRPr lang="pl-PL" dirty="0"/>
          </a:p>
          <a:p>
            <a:r>
              <a:rPr lang="pl-PL" sz="3200" b="1" dirty="0" smtClean="0"/>
              <a:t>Sucha Dolina - Jaworki</a:t>
            </a:r>
            <a:endParaRPr lang="pl-PL" sz="3200" b="1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G:\2014-01-06\GSB0011.JPG"/>
          <p:cNvPicPr>
            <a:picLocks noChangeAspect="1" noChangeArrowheads="1"/>
          </p:cNvPicPr>
          <p:nvPr/>
        </p:nvPicPr>
        <p:blipFill>
          <a:blip r:embed="rId2" cstate="print"/>
          <a:srcRect l="29535" r="19971" b="25221"/>
          <a:stretch>
            <a:fillRect/>
          </a:stretch>
        </p:blipFill>
        <p:spPr bwMode="auto">
          <a:xfrm rot="5400000">
            <a:off x="2641370" y="-1985187"/>
            <a:ext cx="4104456" cy="8596125"/>
          </a:xfrm>
          <a:prstGeom prst="rect">
            <a:avLst/>
          </a:prstGeom>
          <a:noFill/>
        </p:spPr>
      </p:pic>
      <p:sp>
        <p:nvSpPr>
          <p:cNvPr id="3" name="pole tekstowe 2"/>
          <p:cNvSpPr txBox="1"/>
          <p:nvPr/>
        </p:nvSpPr>
        <p:spPr>
          <a:xfrm>
            <a:off x="467544" y="4653136"/>
            <a:ext cx="842493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Trasa 10.</a:t>
            </a:r>
          </a:p>
          <a:p>
            <a:endParaRPr lang="pl-PL" dirty="0"/>
          </a:p>
          <a:p>
            <a:r>
              <a:rPr lang="pl-PL" dirty="0" smtClean="0"/>
              <a:t>Beskid Sądecki</a:t>
            </a:r>
          </a:p>
          <a:p>
            <a:endParaRPr lang="pl-PL" dirty="0"/>
          </a:p>
          <a:p>
            <a:r>
              <a:rPr lang="pl-PL" sz="3200" b="1" dirty="0" smtClean="0"/>
              <a:t>Krynica – Czarny Potok - Żegiestów</a:t>
            </a:r>
            <a:endParaRPr lang="pl-PL" sz="3200" b="1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G:\2014-01-06\GSB0012.JPG"/>
          <p:cNvPicPr>
            <a:picLocks noChangeAspect="1" noChangeArrowheads="1"/>
          </p:cNvPicPr>
          <p:nvPr/>
        </p:nvPicPr>
        <p:blipFill>
          <a:blip r:embed="rId2" cstate="print"/>
          <a:srcRect l="29534" r="20924" b="25221"/>
          <a:stretch>
            <a:fillRect/>
          </a:stretch>
        </p:blipFill>
        <p:spPr bwMode="auto">
          <a:xfrm rot="5400000">
            <a:off x="2745489" y="-1873282"/>
            <a:ext cx="3888432" cy="8300307"/>
          </a:xfrm>
          <a:prstGeom prst="rect">
            <a:avLst/>
          </a:prstGeom>
          <a:noFill/>
        </p:spPr>
      </p:pic>
      <p:sp>
        <p:nvSpPr>
          <p:cNvPr id="3" name="pole tekstowe 2"/>
          <p:cNvSpPr txBox="1"/>
          <p:nvPr/>
        </p:nvSpPr>
        <p:spPr>
          <a:xfrm>
            <a:off x="539552" y="4365104"/>
            <a:ext cx="828092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Trasa 11. </a:t>
            </a:r>
          </a:p>
          <a:p>
            <a:endParaRPr lang="pl-PL" dirty="0" smtClean="0"/>
          </a:p>
          <a:p>
            <a:r>
              <a:rPr lang="pl-PL" dirty="0" smtClean="0"/>
              <a:t>Babia Góra </a:t>
            </a:r>
          </a:p>
          <a:p>
            <a:endParaRPr lang="pl-PL" dirty="0"/>
          </a:p>
          <a:p>
            <a:r>
              <a:rPr lang="pl-PL" sz="3200" b="1" dirty="0" smtClean="0"/>
              <a:t>Przełęcz Krowiarki – </a:t>
            </a:r>
            <a:r>
              <a:rPr lang="pl-PL" sz="3200" b="1" dirty="0" err="1" smtClean="0"/>
              <a:t>Diablak</a:t>
            </a:r>
            <a:r>
              <a:rPr lang="pl-PL" sz="3200" b="1" dirty="0" smtClean="0"/>
              <a:t> – Przełęcz Krowiarki</a:t>
            </a:r>
            <a:endParaRPr lang="pl-PL" sz="3200" b="1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G:\2014-01-06\GSB0013.JPG"/>
          <p:cNvPicPr>
            <a:picLocks noChangeAspect="1" noChangeArrowheads="1"/>
          </p:cNvPicPr>
          <p:nvPr/>
        </p:nvPicPr>
        <p:blipFill>
          <a:blip r:embed="rId2" cstate="print"/>
          <a:srcRect l="33345" r="16160" b="24547"/>
          <a:stretch>
            <a:fillRect/>
          </a:stretch>
        </p:blipFill>
        <p:spPr bwMode="auto">
          <a:xfrm rot="5400000">
            <a:off x="2599932" y="-1799732"/>
            <a:ext cx="3960440" cy="8369232"/>
          </a:xfrm>
          <a:prstGeom prst="rect">
            <a:avLst/>
          </a:prstGeom>
          <a:noFill/>
        </p:spPr>
      </p:pic>
      <p:sp>
        <p:nvSpPr>
          <p:cNvPr id="3" name="pole tekstowe 2"/>
          <p:cNvSpPr txBox="1"/>
          <p:nvPr/>
        </p:nvSpPr>
        <p:spPr>
          <a:xfrm>
            <a:off x="395536" y="4509120"/>
            <a:ext cx="828092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Trasa 12.</a:t>
            </a:r>
          </a:p>
          <a:p>
            <a:endParaRPr lang="pl-PL" dirty="0"/>
          </a:p>
          <a:p>
            <a:r>
              <a:rPr lang="pl-PL" dirty="0" smtClean="0"/>
              <a:t>Babia Góra</a:t>
            </a:r>
          </a:p>
          <a:p>
            <a:endParaRPr lang="pl-PL" dirty="0"/>
          </a:p>
          <a:p>
            <a:r>
              <a:rPr lang="pl-PL" sz="3200" b="1" dirty="0" smtClean="0"/>
              <a:t>Markowe </a:t>
            </a:r>
            <a:r>
              <a:rPr lang="pl-PL" sz="3200" b="1" dirty="0"/>
              <a:t>S</a:t>
            </a:r>
            <a:r>
              <a:rPr lang="pl-PL" sz="3200" b="1" dirty="0" smtClean="0"/>
              <a:t>zczawiny – Zawoja Lajkonik</a:t>
            </a:r>
            <a:endParaRPr lang="pl-PL" sz="3200" b="1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G:\2014-01-06\GSB0014.JPG"/>
          <p:cNvPicPr>
            <a:picLocks noChangeAspect="1" noChangeArrowheads="1"/>
          </p:cNvPicPr>
          <p:nvPr/>
        </p:nvPicPr>
        <p:blipFill>
          <a:blip r:embed="rId2" cstate="print"/>
          <a:srcRect l="20476" r="29029" b="25221"/>
          <a:stretch>
            <a:fillRect/>
          </a:stretch>
        </p:blipFill>
        <p:spPr bwMode="auto">
          <a:xfrm rot="5400000">
            <a:off x="2601970" y="-1873778"/>
            <a:ext cx="4032448" cy="8445316"/>
          </a:xfrm>
          <a:prstGeom prst="rect">
            <a:avLst/>
          </a:prstGeom>
          <a:noFill/>
        </p:spPr>
      </p:pic>
      <p:sp>
        <p:nvSpPr>
          <p:cNvPr id="3" name="pole tekstowe 2"/>
          <p:cNvSpPr txBox="1"/>
          <p:nvPr/>
        </p:nvSpPr>
        <p:spPr>
          <a:xfrm>
            <a:off x="395536" y="4581128"/>
            <a:ext cx="835292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Trasa 13.</a:t>
            </a:r>
          </a:p>
          <a:p>
            <a:endParaRPr lang="pl-PL" dirty="0"/>
          </a:p>
          <a:p>
            <a:r>
              <a:rPr lang="pl-PL" dirty="0" smtClean="0"/>
              <a:t>Babia Góra</a:t>
            </a:r>
          </a:p>
          <a:p>
            <a:endParaRPr lang="pl-PL" dirty="0"/>
          </a:p>
          <a:p>
            <a:r>
              <a:rPr lang="pl-PL" sz="3200" b="1" dirty="0" smtClean="0"/>
              <a:t>Sidzina Wielka Polana – Zawoja Policzne</a:t>
            </a:r>
            <a:endParaRPr lang="pl-PL" sz="3200" b="1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539552" y="2708920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 smtClean="0"/>
              <a:t>Trasy na rakiety śnieżne</a:t>
            </a:r>
            <a:endParaRPr lang="pl-PL" sz="3600" b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GSB0018.JPG"/>
          <p:cNvPicPr>
            <a:picLocks noChangeAspect="1"/>
          </p:cNvPicPr>
          <p:nvPr/>
        </p:nvPicPr>
        <p:blipFill>
          <a:blip r:embed="rId2" cstate="print"/>
          <a:srcRect l="27724" t="38197" r="21783" b="28348"/>
          <a:stretch>
            <a:fillRect/>
          </a:stretch>
        </p:blipFill>
        <p:spPr>
          <a:xfrm>
            <a:off x="1259632" y="260648"/>
            <a:ext cx="6761894" cy="6336704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G:\2014-01-06\GSB0015.JPG"/>
          <p:cNvPicPr>
            <a:picLocks noChangeAspect="1" noChangeArrowheads="1"/>
          </p:cNvPicPr>
          <p:nvPr/>
        </p:nvPicPr>
        <p:blipFill>
          <a:blip r:embed="rId2" cstate="print"/>
          <a:srcRect l="27629" t="7411" r="23782" b="52842"/>
          <a:stretch>
            <a:fillRect/>
          </a:stretch>
        </p:blipFill>
        <p:spPr bwMode="auto">
          <a:xfrm>
            <a:off x="251520" y="188640"/>
            <a:ext cx="5601978" cy="6480720"/>
          </a:xfrm>
          <a:prstGeom prst="rect">
            <a:avLst/>
          </a:prstGeom>
          <a:noFill/>
        </p:spPr>
      </p:pic>
      <p:pic>
        <p:nvPicPr>
          <p:cNvPr id="15363" name="Picture 3" descr="G:\2014-01-06\GSB0015.JPG"/>
          <p:cNvPicPr>
            <a:picLocks noChangeAspect="1" noChangeArrowheads="1"/>
          </p:cNvPicPr>
          <p:nvPr/>
        </p:nvPicPr>
        <p:blipFill>
          <a:blip r:embed="rId2" cstate="print"/>
          <a:srcRect l="26192" t="48505" r="22360" b="29263"/>
          <a:stretch>
            <a:fillRect/>
          </a:stretch>
        </p:blipFill>
        <p:spPr bwMode="auto">
          <a:xfrm>
            <a:off x="5076056" y="4293096"/>
            <a:ext cx="3888432" cy="2376264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6084168" y="836712"/>
            <a:ext cx="25922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/>
              <a:t>Okolice Bystrej i Sidziny</a:t>
            </a:r>
            <a:endParaRPr lang="pl-PL" sz="2800" b="1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G:\2014-01-06\GSB0016.JPG"/>
          <p:cNvPicPr>
            <a:picLocks noChangeAspect="1" noChangeArrowheads="1"/>
          </p:cNvPicPr>
          <p:nvPr/>
        </p:nvPicPr>
        <p:blipFill>
          <a:blip r:embed="rId2" cstate="print"/>
          <a:srcRect l="25724" t="6737" r="26640" b="50821"/>
          <a:stretch>
            <a:fillRect/>
          </a:stretch>
        </p:blipFill>
        <p:spPr bwMode="auto">
          <a:xfrm>
            <a:off x="3734193" y="260648"/>
            <a:ext cx="5086279" cy="6408712"/>
          </a:xfrm>
          <a:prstGeom prst="rect">
            <a:avLst/>
          </a:prstGeom>
          <a:noFill/>
        </p:spPr>
      </p:pic>
      <p:pic>
        <p:nvPicPr>
          <p:cNvPr id="16387" name="Picture 3" descr="G:\2014-01-06\GSB0016.JPG"/>
          <p:cNvPicPr>
            <a:picLocks noChangeAspect="1" noChangeArrowheads="1"/>
          </p:cNvPicPr>
          <p:nvPr/>
        </p:nvPicPr>
        <p:blipFill>
          <a:blip r:embed="rId2" cstate="print"/>
          <a:srcRect l="24287" t="50527" r="25219" b="30610"/>
          <a:stretch>
            <a:fillRect/>
          </a:stretch>
        </p:blipFill>
        <p:spPr bwMode="auto">
          <a:xfrm>
            <a:off x="179512" y="260648"/>
            <a:ext cx="3816424" cy="2016224"/>
          </a:xfrm>
          <a:prstGeom prst="rect">
            <a:avLst/>
          </a:prstGeom>
          <a:noFill/>
        </p:spPr>
      </p:pic>
      <p:sp>
        <p:nvSpPr>
          <p:cNvPr id="4" name="pole tekstowe 3"/>
          <p:cNvSpPr txBox="1"/>
          <p:nvPr/>
        </p:nvSpPr>
        <p:spPr>
          <a:xfrm>
            <a:off x="539552" y="4509120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/>
              <a:t>Okolice Zawoi</a:t>
            </a:r>
            <a:endParaRPr lang="pl-PL" sz="2800" b="1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G:\2014-01-06\GSB0017.JPG"/>
          <p:cNvPicPr>
            <a:picLocks noChangeAspect="1" noChangeArrowheads="1"/>
          </p:cNvPicPr>
          <p:nvPr/>
        </p:nvPicPr>
        <p:blipFill>
          <a:blip r:embed="rId2" cstate="print"/>
          <a:srcRect l="28582" t="7411" r="22829" b="50147"/>
          <a:stretch>
            <a:fillRect/>
          </a:stretch>
        </p:blipFill>
        <p:spPr bwMode="auto">
          <a:xfrm>
            <a:off x="323527" y="260648"/>
            <a:ext cx="5129713" cy="6336704"/>
          </a:xfrm>
          <a:prstGeom prst="rect">
            <a:avLst/>
          </a:prstGeom>
          <a:noFill/>
        </p:spPr>
      </p:pic>
      <p:pic>
        <p:nvPicPr>
          <p:cNvPr id="17411" name="Picture 3" descr="G:\2014-01-06\GSB0017.JPG"/>
          <p:cNvPicPr>
            <a:picLocks noChangeAspect="1" noChangeArrowheads="1"/>
          </p:cNvPicPr>
          <p:nvPr/>
        </p:nvPicPr>
        <p:blipFill>
          <a:blip r:embed="rId2" cstate="print"/>
          <a:srcRect l="27145" t="51200" r="22360" b="28589"/>
          <a:stretch>
            <a:fillRect/>
          </a:stretch>
        </p:blipFill>
        <p:spPr bwMode="auto">
          <a:xfrm>
            <a:off x="4932040" y="260648"/>
            <a:ext cx="3816424" cy="2160240"/>
          </a:xfrm>
          <a:prstGeom prst="rect">
            <a:avLst/>
          </a:prstGeom>
          <a:noFill/>
        </p:spPr>
      </p:pic>
      <p:sp>
        <p:nvSpPr>
          <p:cNvPr id="4" name="pole tekstowe 3"/>
          <p:cNvSpPr txBox="1"/>
          <p:nvPr/>
        </p:nvSpPr>
        <p:spPr>
          <a:xfrm>
            <a:off x="5868144" y="4869160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/>
              <a:t>Okolice Krynicy</a:t>
            </a:r>
            <a:endParaRPr lang="pl-PL" sz="2800" b="1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2" descr="data:image/jpeg;base64,/9j/4AAQSkZJRgABAQAAAQABAAD/2wCEAAkGBxQTEhUUExMUFhUVGBcXGBgYGBgcGBgaFxcXFxcdGBgYHCggGBwlHBgXITEhJSkrLi4uGB8zODMtNygtLisBCgoKDg0OGxAQGywkICQsLCwsLCwsLCwsLCwsLCwsLCwsLCwsLCwsLCwsLCwsLCwsLCwsLCwsLCwsLCwsLCwsLP/AABEIALEBHAMBIgACEQEDEQH/xAAbAAACAgMBAAAAAAAAAAAAAAAEBQMGAAECB//EAEIQAAIBAwMCAwYDBgQEBQUAAAECEQADIQQSMQVBIlFhBhMycYGRFKGxI0JSwdHwFTNy4QdDYpIWU4Ky8YOTosLS/8QAGQEAAwEBAQAAAAAAAAAAAAAAAAECAwQF/8QAJBEAAgICAgICAwEBAAAAAAAAAAECERIhAzETQSJRBBRhMnH/2gAMAwEAAhEDEQA/APKya5qX3dZ7uu0wshrYqZbVdNYiigsHit7aIFqtm0RRQWDba1FHKBRNro1x8qjH8v1p4sMkKa2BTe97O6hRJsvHmBP/ALZoEacjtRTDJA8V0EopLPpRNvST2pqLC0AW7VS/hppvp9MByKNGhByBVYizRV30bDtQ7LFWrWaVgJFKL9oH4hB9KTj9DUhVWUa2j8qjOlPlU0wsGrIoj3NZ7qlQWQiuw1d+6roWKKCzkGulrsW617qigtG9o8q17usCGpLZ8xToLITbrpLJNHIVNdLp+4iqwDJC73GcmsIzgUbd01Qm1FJxC0QRWwlTqlShaFELBvc1LaSKL02n3tFW/p/RF2gHYB+dVSQZFLNyti5TjWezzhzAwZIiuE9n7ndT9jTDJCf8Iaz8LT86T0rn8LTpHD5xENLROnsA4IxTUaOidLpIPFAvOI7liOBQ34Uk1cfw6ntQ504nigPOIbWj2ZgTR1pj5maY3LAPaol09BL5rCun69xCg89+4qwP7OW9XblgFu9mAGT/ANQHNJ+maXxeKrx0m+qYUVnN10bcU1J0zynXdGNp2R8FTH/x6UOLUcV6X7b9PRwt0cjwmPI8fY/rVR/ArGDNVGVqyZzcZUJ0mj9PfEZxU/4btBovR9ODkLnOOKohcoAxVhSrU6OTivVOmezFlBJXcYzNC6n2ftu+FAE8DvUeSJrU0rPLToDzBrF058q9Yv8AsysD9K1Z9lLcZFHkiP5nk7aKe1cr0+vWNV7M2wMAUkvdFAmMnMDA/XFPNMVyTplEGg9KnHRm5irp0fpIPxqBwR8iJB5p4vTVYxwRRmgbldHmC9J8wa0vTATAmvTdd05ZgjkYx+lK26SqmRgUKSZLm0U1+jQOOaFPTs8Vc7mjIxEieZzWn6IxyFp2Lysp69Orf4OvRdH7NyviGe9B6jowQwBNLJDcpJWyj/hGqN9CavNnpgniuj0HccCKdoS5GUhelEjFcHp5HINXw9AYZEYpj07oy3PjHeMUnJIpSk3R51prEHAptYtbiskmCMV6SnsVYj4TPzqG37JqjEqw9AajyxNMORC1SIRhyo486C6h160j7SCD8quNnohjO2lut9i7LuWbJNQpx9lOM60ItT7Pd6Gt9BJaKvtyyDisTTqOBS8zMH+IrEOh9m0VfEJJrR6Gs+FRVqtJA4qVUAGBUeVm360aKfd6MAPhwfSgNX0SBOw16HsXuKF1CjIAprmZMvxInmiaAzUy9OAq3XOmqZ86gXo7E447mr8yOX9aaK/b0gFHWGNWS10dSIiaEu9MAYDNLypmn6047IL+gNy0RPMfqKQXuglW9KvtrS4AiuD00M0ntUx5aNp/jZb9lOTpu0ExJwPoSAfyNMtJ0/a0Rx6U66po/DCrP1AzM5/vvWmwoLCDj8yKPI2WvxkkjsJiPSuCEX50StmRAmTWLaW3LMCY8gW+ygEms7NaYu0us96zKoyCYyOB8v7zRdvS3CYiPU0l9lerWhqNQhdS7XDABckQJAhv8uQZ289/lZ7upwSMx2GfvTk6dDURYdGSwVyNuTMj9aj6x0lFQkLkgxmDMefaoG6iFfdI4j4czPaaH6l7QPc07RaYLO0uykjOcTwSD5fyl7KwQt0CK3hQS4AIAfdtmOewpxotEZ8Q/rVH6F1Ii4bVv3ik7f2hVUTMybhIMDygk4zFen6MI6+C4HA/eDBvuRVSlSMpcacrFvV9AzbQMbePypVrNCyjxc1Z9ZqgoIYSQhbHJjsPWKB6npTg0ozoy5eFO2iv2bJ7imGncDtRFmxIzzRFnTAdqb5EzOHE0RrcnAwDW20wMBhif5GjUtAdqlCAgER/YqMjpUPsT3dEnYjHAFQLg4p3c0/YACubekAM808zN8W9C5dG5PEUz0uh2QcV3uqa3dn6UnOzSMEie2JrXuhPrXaPQfUNbtUiPkRkf1qUbE964QYhD25Kn9MUFfuXwYFlj6qyx+v8h8qRanqXiAyTJncY/qYnzjmpbPXLyiBAA4AzH3FaKDC0OrNmSfr9qNsaMUJ0u8S93wFQCAZ7EDOOe4MR35HFMmaFLREAmsGWoo17rGK0LVRa64QojkFcwT3A7D50aBNIKFPVb5t2y0gGVGSAMsB3xH9a7tOrvt/6VacwQ08EjPFJPbnUsijAZQysO8RHxL358wM+mQ9H1MfilYeD9misJlRDkEeQGcfmavHQtFuGmA7VJbtgV2WExOYn6edC6rVBDmP6VCtjpIMAioXtCZ8qh0msW4MYMsPsY/v51xp9arF13ZRtpHrAP86N/QaDQZ7UPfO3bJ5Mfkaw6xRcVJHiVj6yCv8AIn++VHtZq0VVzLBlI4IA3hTIBB7+Y+fNNdgEdS6klk+JvLtxOOTQ3Utcj2C0SoMA45Ge/ECDPpVU9r+sLevLp1BbwEvDStsRt3CGgsWgRmMnBoLQ6jZZdkZmtqLqgGCzBd6Jk/6YBg8E961UdWKz0jplttqyCMAyWmZ+Zmfy9a31a2PdkFUecQ7+7B9N0GgfY/qS3bCBSmFBhbitAOQCs7lweCO30qXqnUbRtNPum8E/tCgQbjt8W4xA7944msndjpUUv2dAt6y9t0lx3UgiHt+HEMUYhBcEkCJmKt3UdZBhTtJHJAwSM9+YnFeYdH6jat9Rf3lrSBdw2Mu+D4ubTWy2QpmNu3wiSDxY260gcnwAM5gn4InzmSefrW1W7JIut6x7ag7xiThAxInGOf1Oe1KbvVLt20FN9SiMOLTHaMhmC8zAgH1Oam11m45JOxobbtDlQx5P7pLfSCOfSgtTbZLbu+0MAihUwSZ7yTAIDSZ4nmZqxAnTTfveG06XFtwuwWVLsoxJcbvFiPoTiBXqfst1O3dti2lq5bZAAUKNAxIO4KFyM9p8q8a9ndaWcb7ty04lQ9oZ2AsxB4meARgRHNeu+yOsazbFjUm4tySQzpcBYSACzFnQGCPhYL6VnPaGlsh9p7rLvOfgf91jAAxgDzmmvQmNywhYqcDgz24OMEVWfbXXKAxDSRJIwWicEA4gd5getNv+HnUve2QhadqqVkHdBE5YnxcjtPzpT/yFbHS6aO2KmFn0oi1qFLMnDL2MSR5jzH9DXZSsXaKxQBqFhSfT+5kgfeh9BqA9lGDAgFJ5/eKhe+BBn69ooL2y1vukmJEZ8BfvAEEhUk/vEH5VX+gahRptOLoaVNiGCgWoF0cuQTPIMnseJArSKuJPTL5qLJCkjJAJ/Kgum3fe21YgqSBIMTMeQNTe0+s91ZwRLnaJPn39fuPnST2H1zFPcuMqWAIIJAnIZZ3SDORI4OJApV8bHSseXLFbRTTA2az3YqNjxQE5gcUi1uuDYgCOc5+ny/ucU51usQFkPIjuAMz6zVd1G1uwPbtjngjxfy+Vbca9sli66f2g7yDA2sxMFYHh9J5B4HnUN97gP+WT3/yuJ7Zcf/BFEC6RdQHeoG4egO3EsZgHyIGQfSt/4jBYe8UZ/wCnsAO4PER9K3TILR0PVn9pulouGDHbZb5xAI4PfBxW+p9QiVcLEopAyIuEgnMcDzHekvROrJ7u40CTcM7jKjalsfFznnvlqXdZ6qS3h2AblGOMODOADxWKhs0sb+1PVEWC20kPbBgkFQrKW8scyRmOBzBln2jESoG0I7ACSMEbeBORPaqF7aa+FAkliBC+KBG0yo94QwBUbpAH1pbY6ows3ItpEkFl2C2BjxL4gCBAnByMDNPBUKyw+3/WAAyqLeN7MACYgH4maIkGfQEfVRd1bqi+HxKLfxTuK4AHhzO4AgGd24fSq+0XWx7tgpDM8MWyuxT+4CTJkwY7yDRul1Ba1sI2XHnEiQOTtgRHwQvoROapCPUtH1w3L1gkN+0ssphGUYIIMP8ACARkknj5T11rVQD6wB8+P5/nXk3+KKl+yyqQhbxBSongbo93IHciBn5SfRNe43gtkHYVWctB55gLznmYAkmljQyfRatkcMTCftJLcS20iJ54OPrwKD6T1Gb9wLcLAneJJ3dlJOACJ7AeXnNA9R1jqwb4sgbRG0AAiABwZIOTxIOYqv2+o7HZkHik7cCRmCJEz8PM+fNUtiZfur9Y9zftbhyCASxgz2jiRE0pfWi5bcHEXd3xKrHeSB4jwYBHhM8mRVW9qOpft7Zk8yxkG3uAJA8PikYBmOO9S9e1xOzZEAbgdu1PCysTHJEmfMx90Ak6h1L3T/iLKsrObhbcCQVVtqKBA8JJmQey+dONBqHe3dYFSX2+AqZtggktE/EQAT/CVOQWgJtVqLp32b6l/eBmVgADhSVG0TyxBPGJx3A/Q3uW7T242g2Aykg5CwXIIxG4oB8xEVPoZ6h7E65LKXbJubtpJtbtpCziPeDKlW3z5grHDUm0HUEu6lLN+4gQggEFHjmNsqy7vmAYGPWpeym42nYQBmCcz8XDEHuSO/bHcZ0NXeGJtRbd5uS/xbxBDHDnnAM7ZxVJIRP1nU+41dxBdQWiYDEbbrD4hvLIRknmOwAM8M+ndRKfFCnB7zGcjdg5+0+fCVOl6Z7/ALxboZi4X3Z5ZuCV4O3BkRMqMdiw6lbX3gTcrGIBRQoUcwxAAgcgHcZP3EA61PWQ4BFot7sQGaBJ2mWZjwO2DJ4iq/qNptXHJLruHu5t7EUEkSiHLGMQOCeTNMNM6qoQxegHaWPgEAkkniBtHxR8uaA1zlt7uxZgGVSI27oAYjgeFZwO80DEdvpV0p720y7JaAIBmcA8AT5z25r1r/h57Vpc040+qLG9bDZujxMCcRu5Pxd8bT5V45p7xa29kH9kz7mYk/syCVUAg5BlcGcn51bekdTFtmt3wCyjwbgoLAkQFwZM5HzFNRUkK6Y79uer2HslZYKm7wjbuORBIg7Zznj6kGo/+HOuu2tWLaKrAoAQxACwJnwAkd8iRn5tSG3qiGtEgvce47PbMsVHiCDx/CT8Rx+8PKhulM/4m2247ZHOYYYfYxIIZX2+sEcYFKvQHtnXrSpft3WFsAmGcruKjafFkcztA8hPmZsm2qLettcQC65I5zPYeEfeCfkcVYvZbX+8tbYI93CgmPEvCnHyj6TAmspR0WmVn/iUQFBbUQwJ2W1GV8JljEnIkccGB3pJ7E9buJpbiMCU5QuzBlzu3FmWNuBhTA7Cs/4tdUIKI6qgUnbG4+8Y7SVnaCcbJIEAkAEsfDSvZnXD3Ytn3kftAGE/sfiIUfxSGjIjgCea0jFONMhvZ6z7Ra8e4Zku27YAJ3GY4OIBB5IpF7Fdd90zAqWVgpEsCDcGAV8bQuH4AyDzQnUepO1sk/FBAOMcAj0JBIE4nyqn+zOovW3dY8AgmSu6WEpIHEiDxWigssWS5as9rX2qtzBUAkgDxYM9pjBqfX9at7TllPzjsT25rx/q/UyLlobSXLg7QMkA+LkYjnz/ADqxaxW93M+Rk8/WqlwQToUeSTQXf6nvYkmcHMmcH1zW7GpIkbpGZmM9h9f6VWdPdg+LGfvie3H+9GG4N2OOJifvP9KrFdBY31N4e9tncQIjMbY325mcjBmSMSc5gsA9vc4O4Q0QqzHhUweIOePlVY1T7uCIAeIEhcqCfXiPqacaDqB2koQQzMZmMzH73yj6Vm0Uik9O6nJMYBY+Xoc0wOqJuqoMyQfWSD8vnVRsaiCcxmTHpjy9KY9O1G64CTI7meMcn+/OtBDr2gLvnYvhVQGwTgAkGBwMDPftVbs6tgCUdUJMAkbpxwIG7Invn9HvVNUfdMqfFtLsMgsBiFM4I3AeRz2mq50LSvqXIUT3YH4YzG9hwJHAktEREmsn3RQS1u5cu21sKJuDefeAkBZYFtuQqEQY+Lymc2rQ+zxCgLcJbIAI2JHdQAG2YJ8zj0Mn9J0CWmzudm5JOfMAAnCjyn71vXddRdStjEhlLknaFm2xjPxHxJ9HFVjS2TdiNPZs6bUreZ99yWNtMi2owdzckx4otjkkcCaO1lwtcHj3OMl/ESXUznMbSMbe2IxQXWtcfxhCS3AzO2SUGMQQMjGQZnk1zq+oEbxcIZd8JJUDwxJA5I3QZMnOahLZRH1jqAKK5DKSzbVzOQcwD2AMj6ZqvdPvzd3wWZvjgiB4iqAAdsf1qwCx+Iune0TJJgDGWkkf3xSLq+kFm+FIjxH/AFPPiJHkAYGf60wIvaHqA98qHY3iG5YkAtElmTEwTEQQc9qMuasKbbuMYLTCh4O5VBBZ2ztn0wfIhvb3AyEIwVMGMHmfQSfWRQd3WBVYSAduwtA75CqvmY+LsFPnhJUgM1HXLrXzdHhO1jgzA7nIxiCafez7F7O6/cYLd3BVJB8AhixHyQ7ewOczASez1xdh94Gbf+zaeFBKKCQPM8/6c071FtXuKLYVY/Zu24KYlQgBbzm4wC9xnFKnV2F7EPSHbbdUs4S2WcZOwqskg4zIk+fPGaN6GE8RuGAi7lQKu3xXAAAAIJLOpJ5AUfSFtMVtn3TBlt7lMCFKMSVKlhDeEkem2Kc+wGiXY15i4IdlH8EDawYqcnx4AB8/Wl/BnXVOlRYLLaVblnxOwU+PcIJEQSO8TjbSfUW7iKvihdx24AMGTBYnPxeufnVu6hpveYJuAwwnuWOZPigyFIjmTFTvoUFk3XRTDeEsuU8Ls0LHoq+m8/SqEIugO1sEuPCp/d5eSPCpiQxlj3iPkKl6k67jcZhbKL4VAEWv3VnnxEy0DzzNMNLqwwVkn+FA4IA3NJMHzACznBoTrqIXa2/wu6qXgCShO47jjaNwERiDGRFC7GxTb6Tv0RvD9mrXSXLkhSAoMgAZG8nHOflTm/0+0NErqfeMkMHJDNtntExBaMScH5UoXXFrQ04RxZcMT3A7iQRxu24kkA/aHpSXtNd/DmSjlQFI5zujsCJOSDnjuaqLEw7onTncl0JIDEjIIQgFSQARiGmJgQSBmrJ7L9Pt6YH3vhcSqhuCqADAAgyJMYORAEUboFRYi4T7uA5X4PFhVOAWMMpjIwJJojS3rRue8VkYgSx5CA7ypkzGBHI/OoaGh9q2m2rKxUGcwZ7+eBmOeKWajUuqPsZrUR4g0E+IiBHzJ+npiRNeHQ5ZdhBJjsCOImTmI/pVe6v7RWdzWyGI7sCrB4MfLjMjzpwsUipe1N2fGxktHJm648lBEL8WSSSDHMUL7GaFriw27CXIOdoUAkYDhmyvC+RnBoP2hdN593uDGYUfCIJ2z5CMnnJNPfZ25tVxaVN/uwRuCQI2kzABjGckeHuappt2LpDzqFzbp2YMJPiHAgnJaCD2ntJkARNUzRdQUalLqNFy6CLisGO5yd3i3HAMgCOyiJJr0PTvbuaUF5UNDPDZGC8JHG7HrB86o1rF+5dslf2bfCZYGJUlSZ3RJz2PrRbcrCqRZNNqt2stlgYZWYmRAJMZIOTg9u9PusEbiFYGRxjJ9Kqmg6kQZJ3RAjaozubLEnKgFYAjg117Q6nZcBBkMgO0+q/17Vp72T6Jbrt70DsAe/HY89s0UL4A8WT8/M/bjFI7esO5TJ52ye0kDz9TzTRWBEgzj9Z4PAkD88VQDUpBU7YLTBEEgjxCc8Y4I7kZo/Q2RbtqrAkxP3+Xakuh1hXYpbYpcAkEeKVaBnjMH0geZqw2tMt0bkuNHB2sIkc8qaykUjyNdascHEAgmJMDy7QRXXTdSZIxtwcDv/ZI+lRHRNMIYzExgzjkTjHNNOj6cXbq2wQGUAmJICSMjsTJAA8yK0V+ydB1zo51Z2qwAWC7ESFyYx3ae2Dk5Aki8ez/AEW3YsqlsYGSTyxPJb1/QACu+n6JbaAKoVV4A/Msf3ifP0gQABQHUOpwWFu5sKRu3AhfEwgA92IBGJwTxg1Dqxk3tHrja2+7A3EhScEoCRJA4mDOZGPUVWtdbUsrqd28Q0EHxA85yOZg5mait3LqqfeFjgqGJOdoAHiJk4btXNi5CypwGCHkzuICHPIJPeORRiFjPU6tTctq6ksIO6eQccHkEAHd5zQN9FjxCV3BgeCdzjn1ny5ifOtPd8aksTjaEAwsADEn5ZoPUXN0xIMrGP4ST85pqIWMunuJJjPae3wx8ooP2m6YLhRgQrOUBctG1RgmcwMz9Kh0uqYnKnkc8RB/pTWw1m4wtPLAyCJIj7GSY9O/fNKUfY0wD3BUBGIbbzBkGCVx5juD60lbpy3HEBf2ZBGOTkCY7TH2FWvr0FlUCAZEZ/d2jscCPy8uKquqVw7bRBIkMW8+doHkSO4/qUBnUOmXbS7VtvIEsYJBG5mOQYidpMZAjicg9S1bW7VtBbUNve48sSCxXYg2NPwqWwf42xVyTrO9ltkBGJy08sxAAA8sRPpS32q9l74HvUIvAgvtEB0AzwDmc4/LNZyiykwfQapr1gWVTbcCMdoIAbcX96QTwMqSDjj0p0bXu0tqv7hIIB2qRAmYksROPMt86SexmnuKWvXgwW2u1M5C7SXle/7pzmQOxqw6fq1m+SAFBCTbaPGwLGY8hKyfUimtrYnol8LFVESCYwZyJMCcH09T8qM9qdCW09tLOWje3eBdZAuZkHahyP4fWhuitD7lyzGASJPg5APbAjvnzp17RXTZ94cvva3bVYPPhtKMcyROPPI7hyBFEt6jaQltiAoA2hmifMACDOMHyrV+2924U3k5JtDBkkgQ0HmIxmCJMZovQezjNeJuqwBYgW5AgTkCBM8mIznjmm+t9nxasm4Fb3nuvCoK4Kgl4gR+8okdl9YqGNC6x0W6hYNsk7f2bEAvs3uqi4SVG5mAJAOO4xSDVFhqXS/tUiCBvmAeQrECeOPWvQLrrcszBFxgI8EbG2qG5HMyPWJ7VVel9LRtUVuWmm2T8fYQMs3BaQZjBzTjoGRr1R1te5EjcxJyTzzk947dpJ5NG9Fs3X3BAFLAwdgnwwYZoxIDQSIETJkQy1WmttcD/h3Q7YUDEk4gqO8znE+tTWugahLjP8IDoVBkK4SGAiQSCMH7dzVuqJH2qRUshEA8IAjaFlZC8cifLiap2s6XbQhlBJaRBOASZGABTzrF1t0gsQArcmAQ+4JMQT5fMg1rW6ENYDM2NzbWkEYIUjaCMliefKKXE67HNFP1PTE2gsoLMJ84MiAYPETgd6cdH6ctqAHXbAEATOJ+JhHlFMb/AEEFVJ3CY2hZA25weQD4QY9AKl0vSDcu7WClZK7BwQABMjyM88AHiJrZtGaAlsN+GJ2ss7ScA5BDAeE5GB8IjJ8qqnUH921tVI2yYXn4mZoMcfEePTtXoHU1dFtJbjaDsaJiNuwegRQZ84ikF7oVu+y7txbKjZAI8QA4iJ8OfWpgNld114I4ZfyHYyymfURmBg1vVatrhWBO1SBOMAECSD8/yq4D2dtsvjLyXzJk7doBhj5S0ZzWdJ9lbRuhnU7UkMGglhiYHIGW86bmkCTKQNSwt7eNhmI7n174E0V0/VXDtCriBmCeQeZ/uBVr1PTLYAuBNoZQfdkKSocGR4ZBySMcZ8qGbopEMbrftCpYKuPCvcyIkfTI5pOSCgC8hfZLMzF9oXnxZkzIkYImcVYei6L3dsqxC+NiJEkgmZMMeTPJmuNH7OqptHczkMpAUBcgMAWksMTJPzxmrJ/4fS5l2EjGAD65486zk9lJFI6p0BrsbC1ueYXkTMEmIHNFdD6aljE7iYlsjcBwOeB+Zz5AGpfMRwDzgZ+ZrsIsjIiutoxTGXU7Za0QpKhxt3DO3diY79h9arGq6TdvXCIc21UleIXavhlz5y3PfjMVbLGpIUhApiDnIj5dxNbbqLKfhtrPEIRH2isEnvRbkiuXujObLW1gkBSok5YP5ZMkMR6+H51xa9l3tIJYMfhZQvoQe8sJxP8AYf8A41i0qSkdgWiTk8k1HqEZ/wB6MQcc/nWiTvZDkhIvs7eDDaJzkErKiMSfLtmp7XslccM6hQFMkBhwBOc5z8uadWhAAOQO2R+hpnpuoqnCN5f5jj9KU5S9BGvZR9T7IXngzyD8Pf8Aqfl6Uw6d7MldrvCsmMwGIZcYjdOPT5irPqOqT8CBfWXY/wD5GPyoX/EboUgs7ZJiWGT6zU3JqqKtJifUezngVT4XVQpGBAUQRJ5JiZGPlWWPZpnUsbY8IhPDMmcRiYic8cUcOo3QkbFJkEEruJIYHxE8jBEHzph07r7CRdTcJMQNu3vxwcz60qnFaQ7i32V7Tezl1JKWjyTgNgzwBz3phpejXCzm4GUIhZpwSSREzwTkzHnTu57UTj3Kx2kzH5VNc6zba2VZXG7BK5P03TFJz5K/yFR+yqa3oy+6ZbSk+Bh7tIn4DAQHEk+fE0J7EeyhtB3v6Z7YQWxaFxkOQSSfAfEZAORHi+dWa/etLBt+9k92j8wqg0bpdegWCzEGJBVWBjykVEsnsqLREFQEM8QgkH1UzHz/ADzQum1Fq5O4iBlpjz9a56pqBcI22/CggKAAOSfFtAHJPkKSGeCIEzAIrSPHktkudPQ5va9A5AA2jy4HoP5nvUN/VpdRSpn4h9Zg/wA/ypW+nLcHmg+m9CuWbjuzPsYDamY3Z3GT2yMAdqp8aVUJTYH0HUXxccsTcZbht7sAAbgJJbuoJ4H3q8dPKbQ0q0uVG3LkqSDgR386U/h5WQIMgYHmNxx3zNPdBpkCmLt0ErDKoAIGOcGDjse/NZzSSLTbZ1rHZUDAi2M52hnbdEYnw4B79+KVLrf/ADG3ScEzIEycA95o25bSQpclN0zsbcSfrk45qVF06nd7i5A4ZgB9gTH1pKkuhPbBVtWX8Q8bTjwkAAdyWY5yYz2qPS6ayGBhVIO7iYYkSYIhSSP1pnZ91Mpbb03ONo5ju3n5d60LLgkiyc9y6+ZOBOOT2mlYwPXEIENtSUZwWLHOFcnbugRxmM5oAM7sfds53yo7wCcdsRyT/wBXamnULJ2wEUFdxG3MEIzYxj/eu8+IWLYE+HcWU+ckwTtEH9KSkNoT60C00NcBZZLY8PAEDHOOT+VB6NEFwTkSTHocng+p+U1H1nSsggx4iBPbJHf61Pa6a0AmBn0I9O/nW9RrbItkun1qEK0AQNzDgGQWYeEYO8t3/e55qaxqAHww2GFYsNm/cYUCDIGBmMTmudFoGZAWnaOSYkgmfDOBMrkmBHnUNvo7hkKTKlWJmO8HJHYMflNZVEvZ31TXbrRLMoaP8sHIJlcdhBwR6jvUmn6wpZRcUbWEsTIxtIb0GYg4EA8dox0U3dQ7tclZ27YJ3bYOSMd4I8lNGp7NEtuusIIglRDHz3TIAmTx5jvUaGDazWjO0kqx+HyAxk4jPlXD37jfBbtBeP3iceeTmnSdDtLyzEDtiPqea5Gm0x43EAkYdoBBII57EGryiTTKQ2o8qlV8Zrm1bHlRKWAe36139HOT6XVkCRkfyqZOpMDJAjyH+9QDTAef51oFTjsP19KzaiMZaPqat8YjyiPzxTBb6doPpCk/bmkAsr2n7VtUJ7ffH61EuNPoakWmxaD/ALg/+2R+hrq7okX4tij1Rh+r5qn6glMzntEVF0/Wt7tGc7m2idx3dv8Aq/pWfid6ZeSraLzZs6bzU+gEfrmpLmn03dtv/b/NaqC9QunC4/0gLH1AEUdortlB+08bHnJgenrUy4mvY1NP0Mm09knwuu3uWcT5fCFNGjoyR4SW/wDS4H3g0oPWEAItqF7yBnw+LnntUy9WJyWqGplLEzV9EZVZiqQATBY//wA/zqW304oADYVoAGLp7fN6C6t15VtQTlmVR3+JgPtmfpTOz7R2SJIU5YcD90kfypN8g8YkJtD/AMkD/wCpP/71JAH/ACV+4P6tXOr69pj/AMtT/wCkfyoHp3tBZ8U2VkOwBicA+H4iYMET606lXTFoY3yxQ7rY2Lk+EbQAc544mu73S1Ji2ibgAx3ExDTBULyDBzPah+vdUF6zbS2c3XK+mLV1oI/hkCR5YqpabVX7N65bZnBt4Blo2v4wF9JzHYEUoKT0tDlRcdSGtK0hVgA/s1MkEtJPJjw/n6UMDbdYUosSZZtz9pywAHA4FQ9B1fvndbzttKKZBPi2ktBjMZPPlR1/T6dUJSC7fDLMQoPciMn0o3F0+w7Whemp92dpC3FzwSDmO6n0oy/1QbCtuyVHPfJ9T3qK3pbAy9w/JFI/92Kd6TqGlHAbH8Sk05tfVijf2D6DRtfG9iyqI2wSJImfpRi6ZbY2tcJXssCP+45Pyreq6yn7rH6D+tLdR1ocQPrn9KyqTL0gc3rNsnwMCPqD5GJ71PZVNQZGY5kceXqKW63qyMMgTxMH+s1NoOsKq7RtQc4Bz85Mk+s1rhKr9kZK6Gl++F2DZkEgqokzBnHlmZ8jNCWtdbDbJUMoAjE+QGOZigNf1cJ41czGeM/Oe1VfQdULOzOoO5j2G778juPpTjwtg5l06k9rYJMkup+q5H2IFJ73WLjfA2AsGBkYG6e/PNTjX2mWAxHpAFRWFCzsbnkkKTxBzzxinGFdilKyLp169tIt7yBkAfCYxGfDP9KP68LxUOeIHhg4kZlv5AdhWtGbqcagfIif1mt6t0JDXH3EeQx9iaJblaBPQP07UpplkvcIBySF2b2zMn6fQmprGvvXQxVwVMwIwTPAxPn58UAjWmEbn/0mI+n996zRaxbTeFAVz4TCyT3bbhj8/M+dD42PJBvV2fdAV9o4bac+fHA+XlS21b08tv1bW2mSPdnMgEnjzJH0rXUdaLlwsikbuRB/VeP0oPUdPtPDNfYEjjGIJB/OaHCoqwUti7S6sHvR1u8fMVUNFfjuKa29cq8sK9Bo5rLCGbzojSwAAQI9OfzpRp9WCMGiBq1/irNxGmPFsof3iPmv+9dfhB/GD9h+s1W73VYwmT+VG6HVHYoMtAGTk/WczWThL7L0ZrbQnL8TCqJ5xJJHbP3rVhAYC+GPrRcoeVH9/nWDT2zxj6/1p3QGvcMO8j5VBcCHmfp/vRqKy8Ga7BJwU/KRRkKhUdPMhGEkHnHY+U1KqHuxP+kfzNT65GA2opzyQPyof3bAeKF7CT/IU7vY6E3W9YVUbTEvb8Rx4feJvE8QRI/LvU+gvhlkYy2D5bj+uT8ya56108XgigxsIHpt3KTH0Uj61LodAEGWJiYHAAJmB3jj7VCUsirVBAqKzZYOwgwc+kwv07n7Uai+Qplpelu3aB61Uml2yU76EyW7oKlYUhw2T5BgeJ7NRuoQOzMQJYyYESasFroyj4jPyqYdOHZQo82P8hmsnyxuy8JVRWEsgUUtw+f3qw2umWB8bF/QeEfln86Otiwnwoo+gn71MudfQLjZUPGeAK6X3neB9DVvbV2/Shbl9D5VPl/g/H/SuF/Oobjj0/OnupS332/XFKdVpl7GPqK0jJMlxaAXRe/8/wCtcNdUdq4vJQV166EiGb1t9SOGI5PqBmKG0l1QoBQyOSTyeSRHrNYzVxNVQg1L6/w/maItsvmRSqa7V6BDlX9fzrbAmk4vVIurPnSxGHMAKjuXhQj64+dCX9aO9OgsI1F47SquQpMx2nzoHce+aW6/WR8Jmk7dVP8AEamSSGrYLZLetG29bt5H3ru1YIyGBFdamyGHaa1E2mwvS9YTyimdrVq3DVSvdQc0VZ1IXvR/0HD6LaWI8jXS9Qj0pFY6oPOivx6kZg09EbQ6Tqg86lHUR5iq22otnt9jUbOvZyKVBstX+Ijzra9THnVRZJ/5n5f71ydR7vzb50qK2XVeoeprb6yeYPzqkr15vKibHX55pUh/Itg1ijlRRFrXr2A+5/marFvqit3qPUX54P2owQsi+6XqCL/CvqPEfzose0aDiT84/lXl2nuvPieB5Uxt69B5/esnwJ9lLkov/wD4kn0rR67NUdepp61q91VQOYqfAvoryFr1vWB2NL/8dPnXn+t60zMYkCoV6m3nVqEUHyPRv8dJ5P8AKsHWScz/AGK86PU27VodUbzp4xD5HoZ6oeZ/v51z+PJ71Q7fVm86YWOpk06Qtlt/FVBevikB6lFRN1WaESxw92ozfFIbvUDQ13XEjBqgSZZfxQrR1Y86qg6gfOsGoY0rHiyzvrgO9Qf4mKQLdE+JsenP3NMdN1y3a+Cws/xMdzfScD6AU6YsR3p7F26PAjEefA/7mgV03s65/wAy9aT0ksfsBH50ou+0j3OWNdCzdcTJoxf2Lr0Mv8D0y/5mpZv9KhfzJNbOg6b394fUv/QUofpl3yNcf4Vd/hNLBe2NSA7Va1NZWVaD2LrlRrWVlS+zUkWirHFZWUkJ9GPWLWVlMknTgVmr4rKymIWNzW1rdZWZoT26LtVlZWiIkStULVlZVIhHSV1c4NZWUgFl3k1FWVlZM2RlYKyspDOlpjpeK3WUyWSaigu9ZWU0JGPUbVlZTGga38Q+f8qNv1uso4emEu0CmuDWVlUxmxV09mv8lvnWVlL0TIeJxUtrisrKzJP/2Q=="/>
          <p:cNvSpPr>
            <a:spLocks noChangeAspect="1" noChangeArrowheads="1"/>
          </p:cNvSpPr>
          <p:nvPr/>
        </p:nvSpPr>
        <p:spPr bwMode="auto">
          <a:xfrm>
            <a:off x="0" y="-38417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37892" name="AutoShape 4" descr="data:image/jpeg;base64,/9j/4AAQSkZJRgABAQAAAQABAAD/2wCEAAkGBxQTEhUUExMUFhUVGBcXGBgYGBgcGBgaFxcXFxcdGBgYHCggGBwlHBgXITEhJSkrLi4uGB8zODMtNygtLisBCgoKDg0OGxAQGywkICQsLCwsLCwsLCwsLCwsLCwsLCwsLCwsLCwsLCwsLCwsLCwsLCwsLCwsLCwsLCwsLCwsLP/AABEIALEBHAMBIgACEQEDEQH/xAAbAAACAgMBAAAAAAAAAAAAAAAEBQMGAAECB//EAEIQAAIBAwMCAwYDBgQEBQUAAAECEQADIQQSMQVBIlFhBhMycYGRFKGxI0JSwdHwFTNy4QdDYpIWU4Ky8YOTosLS/8QAGQEAAwEBAQAAAAAAAAAAAAAAAAECAwQF/8QAJBEAAgICAgICAwEBAAAAAAAAAAECERIhAzETQSJRBBRhMnH/2gAMAwEAAhEDEQA/APKya5qX3dZ7uu0wshrYqZbVdNYiigsHit7aIFqtm0RRQWDba1FHKBRNro1x8qjH8v1p4sMkKa2BTe97O6hRJsvHmBP/ALZoEacjtRTDJA8V0EopLPpRNvST2pqLC0AW7VS/hppvp9MByKNGhByBVYizRV30bDtQ7LFWrWaVgJFKL9oH4hB9KTj9DUhVWUa2j8qjOlPlU0wsGrIoj3NZ7qlQWQiuw1d+6roWKKCzkGulrsW617qigtG9o8q17usCGpLZ8xToLITbrpLJNHIVNdLp+4iqwDJC73GcmsIzgUbd01Qm1FJxC0QRWwlTqlShaFELBvc1LaSKL02n3tFW/p/RF2gHYB+dVSQZFLNyti5TjWezzhzAwZIiuE9n7ndT9jTDJCf8Iaz8LT86T0rn8LTpHD5xENLROnsA4IxTUaOidLpIPFAvOI7liOBQ34Uk1cfw6ntQ504nigPOIbWj2ZgTR1pj5maY3LAPaol09BL5rCun69xCg89+4qwP7OW9XblgFu9mAGT/ANQHNJ+maXxeKrx0m+qYUVnN10bcU1J0zynXdGNp2R8FTH/x6UOLUcV6X7b9PRwt0cjwmPI8fY/rVR/ArGDNVGVqyZzcZUJ0mj9PfEZxU/4btBovR9ODkLnOOKohcoAxVhSrU6OTivVOmezFlBJXcYzNC6n2ftu+FAE8DvUeSJrU0rPLToDzBrF058q9Yv8AsysD9K1Z9lLcZFHkiP5nk7aKe1cr0+vWNV7M2wMAUkvdFAmMnMDA/XFPNMVyTplEGg9KnHRm5irp0fpIPxqBwR8iJB5p4vTVYxwRRmgbldHmC9J8wa0vTATAmvTdd05ZgjkYx+lK26SqmRgUKSZLm0U1+jQOOaFPTs8Vc7mjIxEieZzWn6IxyFp2Lysp69Orf4OvRdH7NyviGe9B6jowQwBNLJDcpJWyj/hGqN9CavNnpgniuj0HccCKdoS5GUhelEjFcHp5HINXw9AYZEYpj07oy3PjHeMUnJIpSk3R51prEHAptYtbiskmCMV6SnsVYj4TPzqG37JqjEqw9AajyxNMORC1SIRhyo486C6h160j7SCD8quNnohjO2lut9i7LuWbJNQpx9lOM60ItT7Pd6Gt9BJaKvtyyDisTTqOBS8zMH+IrEOh9m0VfEJJrR6Gs+FRVqtJA4qVUAGBUeVm360aKfd6MAPhwfSgNX0SBOw16HsXuKF1CjIAprmZMvxInmiaAzUy9OAq3XOmqZ86gXo7E447mr8yOX9aaK/b0gFHWGNWS10dSIiaEu9MAYDNLypmn6047IL+gNy0RPMfqKQXuglW9KvtrS4AiuD00M0ntUx5aNp/jZb9lOTpu0ExJwPoSAfyNMtJ0/a0Rx6U66po/DCrP1AzM5/vvWmwoLCDj8yKPI2WvxkkjsJiPSuCEX50StmRAmTWLaW3LMCY8gW+ygEms7NaYu0us96zKoyCYyOB8v7zRdvS3CYiPU0l9lerWhqNQhdS7XDABckQJAhv8uQZ289/lZ7upwSMx2GfvTk6dDURYdGSwVyNuTMj9aj6x0lFQkLkgxmDMefaoG6iFfdI4j4czPaaH6l7QPc07RaYLO0uykjOcTwSD5fyl7KwQt0CK3hQS4AIAfdtmOewpxotEZ8Q/rVH6F1Ii4bVv3ik7f2hVUTMybhIMDygk4zFen6MI6+C4HA/eDBvuRVSlSMpcacrFvV9AzbQMbePypVrNCyjxc1Z9ZqgoIYSQhbHJjsPWKB6npTg0ozoy5eFO2iv2bJ7imGncDtRFmxIzzRFnTAdqb5EzOHE0RrcnAwDW20wMBhif5GjUtAdqlCAgER/YqMjpUPsT3dEnYjHAFQLg4p3c0/YACubekAM808zN8W9C5dG5PEUz0uh2QcV3uqa3dn6UnOzSMEie2JrXuhPrXaPQfUNbtUiPkRkf1qUbE964QYhD25Kn9MUFfuXwYFlj6qyx+v8h8qRanqXiAyTJncY/qYnzjmpbPXLyiBAA4AzH3FaKDC0OrNmSfr9qNsaMUJ0u8S93wFQCAZ7EDOOe4MR35HFMmaFLREAmsGWoo17rGK0LVRa64QojkFcwT3A7D50aBNIKFPVb5t2y0gGVGSAMsB3xH9a7tOrvt/6VacwQ08EjPFJPbnUsijAZQysO8RHxL358wM+mQ9H1MfilYeD9misJlRDkEeQGcfmavHQtFuGmA7VJbtgV2WExOYn6edC6rVBDmP6VCtjpIMAioXtCZ8qh0msW4MYMsPsY/v51xp9arF13ZRtpHrAP86N/QaDQZ7UPfO3bJ5Mfkaw6xRcVJHiVj6yCv8AIn++VHtZq0VVzLBlI4IA3hTIBB7+Y+fNNdgEdS6klk+JvLtxOOTQ3Utcj2C0SoMA45Ge/ECDPpVU9r+sLevLp1BbwEvDStsRt3CGgsWgRmMnBoLQ6jZZdkZmtqLqgGCzBd6Jk/6YBg8E961UdWKz0jplttqyCMAyWmZ+Zmfy9a31a2PdkFUecQ7+7B9N0GgfY/qS3bCBSmFBhbitAOQCs7lweCO30qXqnUbRtNPum8E/tCgQbjt8W4xA7944msndjpUUv2dAt6y9t0lx3UgiHt+HEMUYhBcEkCJmKt3UdZBhTtJHJAwSM9+YnFeYdH6jat9Rf3lrSBdw2Mu+D4ubTWy2QpmNu3wiSDxY260gcnwAM5gn4InzmSefrW1W7JIut6x7ag7xiThAxInGOf1Oe1KbvVLt20FN9SiMOLTHaMhmC8zAgH1Oam11m45JOxobbtDlQx5P7pLfSCOfSgtTbZLbu+0MAihUwSZ7yTAIDSZ4nmZqxAnTTfveG06XFtwuwWVLsoxJcbvFiPoTiBXqfst1O3dti2lq5bZAAUKNAxIO4KFyM9p8q8a9ndaWcb7ty04lQ9oZ2AsxB4meARgRHNeu+yOsazbFjUm4tySQzpcBYSACzFnQGCPhYL6VnPaGlsh9p7rLvOfgf91jAAxgDzmmvQmNywhYqcDgz24OMEVWfbXXKAxDSRJIwWicEA4gd5getNv+HnUve2QhadqqVkHdBE5YnxcjtPzpT/yFbHS6aO2KmFn0oi1qFLMnDL2MSR5jzH9DXZSsXaKxQBqFhSfT+5kgfeh9BqA9lGDAgFJ5/eKhe+BBn69ooL2y1vukmJEZ8BfvAEEhUk/vEH5VX+gahRptOLoaVNiGCgWoF0cuQTPIMnseJArSKuJPTL5qLJCkjJAJ/Kgum3fe21YgqSBIMTMeQNTe0+s91ZwRLnaJPn39fuPnST2H1zFPcuMqWAIIJAnIZZ3SDORI4OJApV8bHSseXLFbRTTA2az3YqNjxQE5gcUi1uuDYgCOc5+ny/ucU51usQFkPIjuAMz6zVd1G1uwPbtjngjxfy+Vbca9sli66f2g7yDA2sxMFYHh9J5B4HnUN97gP+WT3/yuJ7Zcf/BFEC6RdQHeoG4egO3EsZgHyIGQfSt/4jBYe8UZ/wCnsAO4PER9K3TILR0PVn9pulouGDHbZb5xAI4PfBxW+p9QiVcLEopAyIuEgnMcDzHekvROrJ7u40CTcM7jKjalsfFznnvlqXdZ6qS3h2AblGOMODOADxWKhs0sb+1PVEWC20kPbBgkFQrKW8scyRmOBzBln2jESoG0I7ACSMEbeBORPaqF7aa+FAkliBC+KBG0yo94QwBUbpAH1pbY6ows3ItpEkFl2C2BjxL4gCBAnByMDNPBUKyw+3/WAAyqLeN7MACYgH4maIkGfQEfVRd1bqi+HxKLfxTuK4AHhzO4AgGd24fSq+0XWx7tgpDM8MWyuxT+4CTJkwY7yDRul1Ba1sI2XHnEiQOTtgRHwQvoROapCPUtH1w3L1gkN+0ssphGUYIIMP8ACARkknj5T11rVQD6wB8+P5/nXk3+KKl+yyqQhbxBSongbo93IHciBn5SfRNe43gtkHYVWctB55gLznmYAkmljQyfRatkcMTCftJLcS20iJ54OPrwKD6T1Gb9wLcLAneJJ3dlJOACJ7AeXnNA9R1jqwb4sgbRG0AAiABwZIOTxIOYqv2+o7HZkHik7cCRmCJEz8PM+fNUtiZfur9Y9zftbhyCASxgz2jiRE0pfWi5bcHEXd3xKrHeSB4jwYBHhM8mRVW9qOpft7Zk8yxkG3uAJA8PikYBmOO9S9e1xOzZEAbgdu1PCysTHJEmfMx90Ak6h1L3T/iLKsrObhbcCQVVtqKBA8JJmQey+dONBqHe3dYFSX2+AqZtggktE/EQAT/CVOQWgJtVqLp32b6l/eBmVgADhSVG0TyxBPGJx3A/Q3uW7T242g2Aykg5CwXIIxG4oB8xEVPoZ6h7E65LKXbJubtpJtbtpCziPeDKlW3z5grHDUm0HUEu6lLN+4gQggEFHjmNsqy7vmAYGPWpeym42nYQBmCcz8XDEHuSO/bHcZ0NXeGJtRbd5uS/xbxBDHDnnAM7ZxVJIRP1nU+41dxBdQWiYDEbbrD4hvLIRknmOwAM8M+ndRKfFCnB7zGcjdg5+0+fCVOl6Z7/ALxboZi4X3Z5ZuCV4O3BkRMqMdiw6lbX3gTcrGIBRQoUcwxAAgcgHcZP3EA61PWQ4BFot7sQGaBJ2mWZjwO2DJ4iq/qNptXHJLruHu5t7EUEkSiHLGMQOCeTNMNM6qoQxegHaWPgEAkkniBtHxR8uaA1zlt7uxZgGVSI27oAYjgeFZwO80DEdvpV0p720y7JaAIBmcA8AT5z25r1r/h57Vpc040+qLG9bDZujxMCcRu5Pxd8bT5V45p7xa29kH9kz7mYk/syCVUAg5BlcGcn51bekdTFtmt3wCyjwbgoLAkQFwZM5HzFNRUkK6Y79uer2HslZYKm7wjbuORBIg7Zznj6kGo/+HOuu2tWLaKrAoAQxACwJnwAkd8iRn5tSG3qiGtEgvce47PbMsVHiCDx/CT8Rx+8PKhulM/4m2247ZHOYYYfYxIIZX2+sEcYFKvQHtnXrSpft3WFsAmGcruKjafFkcztA8hPmZsm2qLettcQC65I5zPYeEfeCfkcVYvZbX+8tbYI93CgmPEvCnHyj6TAmspR0WmVn/iUQFBbUQwJ2W1GV8JljEnIkccGB3pJ7E9buJpbiMCU5QuzBlzu3FmWNuBhTA7Cs/4tdUIKI6qgUnbG4+8Y7SVnaCcbJIEAkAEsfDSvZnXD3Ytn3kftAGE/sfiIUfxSGjIjgCea0jFONMhvZ6z7Ra8e4Zku27YAJ3GY4OIBB5IpF7Fdd90zAqWVgpEsCDcGAV8bQuH4AyDzQnUepO1sk/FBAOMcAj0JBIE4nyqn+zOovW3dY8AgmSu6WEpIHEiDxWigssWS5as9rX2qtzBUAkgDxYM9pjBqfX9at7TllPzjsT25rx/q/UyLlobSXLg7QMkA+LkYjnz/ADqxaxW93M+Rk8/WqlwQToUeSTQXf6nvYkmcHMmcH1zW7GpIkbpGZmM9h9f6VWdPdg+LGfvie3H+9GG4N2OOJifvP9KrFdBY31N4e9tncQIjMbY325mcjBmSMSc5gsA9vc4O4Q0QqzHhUweIOePlVY1T7uCIAeIEhcqCfXiPqacaDqB2koQQzMZmMzH73yj6Vm0Uik9O6nJMYBY+Xoc0wOqJuqoMyQfWSD8vnVRsaiCcxmTHpjy9KY9O1G64CTI7meMcn+/OtBDr2gLvnYvhVQGwTgAkGBwMDPftVbs6tgCUdUJMAkbpxwIG7Invn9HvVNUfdMqfFtLsMgsBiFM4I3AeRz2mq50LSvqXIUT3YH4YzG9hwJHAktEREmsn3RQS1u5cu21sKJuDefeAkBZYFtuQqEQY+Lymc2rQ+zxCgLcJbIAI2JHdQAG2YJ8zj0Mn9J0CWmzudm5JOfMAAnCjyn71vXddRdStjEhlLknaFm2xjPxHxJ9HFVjS2TdiNPZs6bUreZ99yWNtMi2owdzckx4otjkkcCaO1lwtcHj3OMl/ESXUznMbSMbe2IxQXWtcfxhCS3AzO2SUGMQQMjGQZnk1zq+oEbxcIZd8JJUDwxJA5I3QZMnOahLZRH1jqAKK5DKSzbVzOQcwD2AMj6ZqvdPvzd3wWZvjgiB4iqAAdsf1qwCx+Iune0TJJgDGWkkf3xSLq+kFm+FIjxH/AFPPiJHkAYGf60wIvaHqA98qHY3iG5YkAtElmTEwTEQQc9qMuasKbbuMYLTCh4O5VBBZ2ztn0wfIhvb3AyEIwVMGMHmfQSfWRQd3WBVYSAduwtA75CqvmY+LsFPnhJUgM1HXLrXzdHhO1jgzA7nIxiCafez7F7O6/cYLd3BVJB8AhixHyQ7ewOczASez1xdh94Gbf+zaeFBKKCQPM8/6c071FtXuKLYVY/Zu24KYlQgBbzm4wC9xnFKnV2F7EPSHbbdUs4S2WcZOwqskg4zIk+fPGaN6GE8RuGAi7lQKu3xXAAAAIJLOpJ5AUfSFtMVtn3TBlt7lMCFKMSVKlhDeEkem2Kc+wGiXY15i4IdlH8EDawYqcnx4AB8/Wl/BnXVOlRYLLaVblnxOwU+PcIJEQSO8TjbSfUW7iKvihdx24AMGTBYnPxeufnVu6hpveYJuAwwnuWOZPigyFIjmTFTvoUFk3XRTDeEsuU8Ls0LHoq+m8/SqEIugO1sEuPCp/d5eSPCpiQxlj3iPkKl6k67jcZhbKL4VAEWv3VnnxEy0DzzNMNLqwwVkn+FA4IA3NJMHzACznBoTrqIXa2/wu6qXgCShO47jjaNwERiDGRFC7GxTb6Tv0RvD9mrXSXLkhSAoMgAZG8nHOflTm/0+0NErqfeMkMHJDNtntExBaMScH5UoXXFrQ04RxZcMT3A7iQRxu24kkA/aHpSXtNd/DmSjlQFI5zujsCJOSDnjuaqLEw7onTncl0JIDEjIIQgFSQARiGmJgQSBmrJ7L9Pt6YH3vhcSqhuCqADAAgyJMYORAEUboFRYi4T7uA5X4PFhVOAWMMpjIwJJojS3rRue8VkYgSx5CA7ypkzGBHI/OoaGh9q2m2rKxUGcwZ7+eBmOeKWajUuqPsZrUR4g0E+IiBHzJ+npiRNeHQ5ZdhBJjsCOImTmI/pVe6v7RWdzWyGI7sCrB4MfLjMjzpwsUipe1N2fGxktHJm648lBEL8WSSSDHMUL7GaFriw27CXIOdoUAkYDhmyvC+RnBoP2hdN593uDGYUfCIJ2z5CMnnJNPfZ25tVxaVN/uwRuCQI2kzABjGckeHuappt2LpDzqFzbp2YMJPiHAgnJaCD2ntJkARNUzRdQUalLqNFy6CLisGO5yd3i3HAMgCOyiJJr0PTvbuaUF5UNDPDZGC8JHG7HrB86o1rF+5dslf2bfCZYGJUlSZ3RJz2PrRbcrCqRZNNqt2stlgYZWYmRAJMZIOTg9u9PusEbiFYGRxjJ9Kqmg6kQZJ3RAjaozubLEnKgFYAjg117Q6nZcBBkMgO0+q/17Vp72T6Jbrt70DsAe/HY89s0UL4A8WT8/M/bjFI7esO5TJ52ye0kDz9TzTRWBEgzj9Z4PAkD88VQDUpBU7YLTBEEgjxCc8Y4I7kZo/Q2RbtqrAkxP3+Xakuh1hXYpbYpcAkEeKVaBnjMH0geZqw2tMt0bkuNHB2sIkc8qaykUjyNdascHEAgmJMDy7QRXXTdSZIxtwcDv/ZI+lRHRNMIYzExgzjkTjHNNOj6cXbq2wQGUAmJICSMjsTJAA8yK0V+ydB1zo51Z2qwAWC7ESFyYx3ae2Dk5Aki8ez/AEW3YsqlsYGSTyxPJb1/QACu+n6JbaAKoVV4A/Msf3ifP0gQABQHUOpwWFu5sKRu3AhfEwgA92IBGJwTxg1Dqxk3tHrja2+7A3EhScEoCRJA4mDOZGPUVWtdbUsrqd28Q0EHxA85yOZg5mait3LqqfeFjgqGJOdoAHiJk4btXNi5CypwGCHkzuICHPIJPeORRiFjPU6tTctq6ksIO6eQccHkEAHd5zQN9FjxCV3BgeCdzjn1ny5ifOtPd8aksTjaEAwsADEn5ZoPUXN0xIMrGP4ST85pqIWMunuJJjPae3wx8ooP2m6YLhRgQrOUBctG1RgmcwMz9Kh0uqYnKnkc8RB/pTWw1m4wtPLAyCJIj7GSY9O/fNKUfY0wD3BUBGIbbzBkGCVx5juD60lbpy3HEBf2ZBGOTkCY7TH2FWvr0FlUCAZEZ/d2jscCPy8uKquqVw7bRBIkMW8+doHkSO4/qUBnUOmXbS7VtvIEsYJBG5mOQYidpMZAjicg9S1bW7VtBbUNve48sSCxXYg2NPwqWwf42xVyTrO9ltkBGJy08sxAAA8sRPpS32q9l74HvUIvAgvtEB0AzwDmc4/LNZyiykwfQapr1gWVTbcCMdoIAbcX96QTwMqSDjj0p0bXu0tqv7hIIB2qRAmYksROPMt86SexmnuKWvXgwW2u1M5C7SXle/7pzmQOxqw6fq1m+SAFBCTbaPGwLGY8hKyfUimtrYnol8LFVESCYwZyJMCcH09T8qM9qdCW09tLOWje3eBdZAuZkHahyP4fWhuitD7lyzGASJPg5APbAjvnzp17RXTZ94cvva3bVYPPhtKMcyROPPI7hyBFEt6jaQltiAoA2hmifMACDOMHyrV+2924U3k5JtDBkkgQ0HmIxmCJMZovQezjNeJuqwBYgW5AgTkCBM8mIznjmm+t9nxasm4Fb3nuvCoK4Kgl4gR+8okdl9YqGNC6x0W6hYNsk7f2bEAvs3uqi4SVG5mAJAOO4xSDVFhqXS/tUiCBvmAeQrECeOPWvQLrrcszBFxgI8EbG2qG5HMyPWJ7VVel9LRtUVuWmm2T8fYQMs3BaQZjBzTjoGRr1R1te5EjcxJyTzzk947dpJ5NG9Fs3X3BAFLAwdgnwwYZoxIDQSIETJkQy1WmttcD/h3Q7YUDEk4gqO8znE+tTWugahLjP8IDoVBkK4SGAiQSCMH7dzVuqJH2qRUshEA8IAjaFlZC8cifLiap2s6XbQhlBJaRBOASZGABTzrF1t0gsQArcmAQ+4JMQT5fMg1rW6ENYDM2NzbWkEYIUjaCMliefKKXE67HNFP1PTE2gsoLMJ84MiAYPETgd6cdH6ctqAHXbAEATOJ+JhHlFMb/AEEFVJ3CY2hZA25weQD4QY9AKl0vSDcu7WClZK7BwQABMjyM88AHiJrZtGaAlsN+GJ2ss7ScA5BDAeE5GB8IjJ8qqnUH921tVI2yYXn4mZoMcfEePTtXoHU1dFtJbjaDsaJiNuwegRQZ84ikF7oVu+y7txbKjZAI8QA4iJ8OfWpgNld114I4ZfyHYyymfURmBg1vVatrhWBO1SBOMAECSD8/yq4D2dtsvjLyXzJk7doBhj5S0ZzWdJ9lbRuhnU7UkMGglhiYHIGW86bmkCTKQNSwt7eNhmI7n174E0V0/VXDtCriBmCeQeZ/uBVr1PTLYAuBNoZQfdkKSocGR4ZBySMcZ8qGbopEMbrftCpYKuPCvcyIkfTI5pOSCgC8hfZLMzF9oXnxZkzIkYImcVYei6L3dsqxC+NiJEkgmZMMeTPJmuNH7OqptHczkMpAUBcgMAWksMTJPzxmrJ/4fS5l2EjGAD65486zk9lJFI6p0BrsbC1ueYXkTMEmIHNFdD6aljE7iYlsjcBwOeB+Zz5AGpfMRwDzgZ+ZrsIsjIiutoxTGXU7Za0QpKhxt3DO3diY79h9arGq6TdvXCIc21UleIXavhlz5y3PfjMVbLGpIUhApiDnIj5dxNbbqLKfhtrPEIRH2isEnvRbkiuXujObLW1gkBSok5YP5ZMkMR6+H51xa9l3tIJYMfhZQvoQe8sJxP8AYf8A41i0qSkdgWiTk8k1HqEZ/wB6MQcc/nWiTvZDkhIvs7eDDaJzkErKiMSfLtmp7XslccM6hQFMkBhwBOc5z8uadWhAAOQO2R+hpnpuoqnCN5f5jj9KU5S9BGvZR9T7IXngzyD8Pf8Aqfl6Uw6d7MldrvCsmMwGIZcYjdOPT5irPqOqT8CBfWXY/wD5GPyoX/EboUgs7ZJiWGT6zU3JqqKtJifUezngVT4XVQpGBAUQRJ5JiZGPlWWPZpnUsbY8IhPDMmcRiYic8cUcOo3QkbFJkEEruJIYHxE8jBEHzph07r7CRdTcJMQNu3vxwcz60qnFaQ7i32V7Tezl1JKWjyTgNgzwBz3phpejXCzm4GUIhZpwSSREzwTkzHnTu57UTj3Kx2kzH5VNc6zba2VZXG7BK5P03TFJz5K/yFR+yqa3oy+6ZbSk+Bh7tIn4DAQHEk+fE0J7EeyhtB3v6Z7YQWxaFxkOQSSfAfEZAORHi+dWa/etLBt+9k92j8wqg0bpdegWCzEGJBVWBjykVEsnsqLREFQEM8QgkH1UzHz/ADzQum1Fq5O4iBlpjz9a56pqBcI22/CggKAAOSfFtAHJPkKSGeCIEzAIrSPHktkudPQ5va9A5AA2jy4HoP5nvUN/VpdRSpn4h9Zg/wA/ypW+nLcHmg+m9CuWbjuzPsYDamY3Z3GT2yMAdqp8aVUJTYH0HUXxccsTcZbht7sAAbgJJbuoJ4H3q8dPKbQ0q0uVG3LkqSDgR386U/h5WQIMgYHmNxx3zNPdBpkCmLt0ErDKoAIGOcGDjse/NZzSSLTbZ1rHZUDAi2M52hnbdEYnw4B79+KVLrf/ADG3ScEzIEycA95o25bSQpclN0zsbcSfrk45qVF06nd7i5A4ZgB9gTH1pKkuhPbBVtWX8Q8bTjwkAAdyWY5yYz2qPS6ayGBhVIO7iYYkSYIhSSP1pnZ91Mpbb03ONo5ju3n5d60LLgkiyc9y6+ZOBOOT2mlYwPXEIENtSUZwWLHOFcnbugRxmM5oAM7sfds53yo7wCcdsRyT/wBXamnULJ2wEUFdxG3MEIzYxj/eu8+IWLYE+HcWU+ckwTtEH9KSkNoT60C00NcBZZLY8PAEDHOOT+VB6NEFwTkSTHocng+p+U1H1nSsggx4iBPbJHf61Pa6a0AmBn0I9O/nW9RrbItkun1qEK0AQNzDgGQWYeEYO8t3/e55qaxqAHww2GFYsNm/cYUCDIGBmMTmudFoGZAWnaOSYkgmfDOBMrkmBHnUNvo7hkKTKlWJmO8HJHYMflNZVEvZ31TXbrRLMoaP8sHIJlcdhBwR6jvUmn6wpZRcUbWEsTIxtIb0GYg4EA8dox0U3dQ7tclZ27YJ3bYOSMd4I8lNGp7NEtuusIIglRDHz3TIAmTx5jvUaGDazWjO0kqx+HyAxk4jPlXD37jfBbtBeP3iceeTmnSdDtLyzEDtiPqea5Gm0x43EAkYdoBBII57EGryiTTKQ2o8qlV8Zrm1bHlRKWAe36139HOT6XVkCRkfyqZOpMDJAjyH+9QDTAef51oFTjsP19KzaiMZaPqat8YjyiPzxTBb6doPpCk/bmkAsr2n7VtUJ7ffH61EuNPoakWmxaD/ALg/+2R+hrq7okX4tij1Rh+r5qn6glMzntEVF0/Wt7tGc7m2idx3dv8Aq/pWfid6ZeSraLzZs6bzU+gEfrmpLmn03dtv/b/NaqC9QunC4/0gLH1AEUdortlB+08bHnJgenrUy4mvY1NP0Mm09knwuu3uWcT5fCFNGjoyR4SW/wDS4H3g0oPWEAItqF7yBnw+LnntUy9WJyWqGplLEzV9EZVZiqQATBY//wA/zqW304oADYVoAGLp7fN6C6t15VtQTlmVR3+JgPtmfpTOz7R2SJIU5YcD90kfypN8g8YkJtD/AMkD/wCpP/71JAH/ACV+4P6tXOr69pj/AMtT/wCkfyoHp3tBZ8U2VkOwBicA+H4iYMET606lXTFoY3yxQ7rY2Lk+EbQAc544mu73S1Ji2ibgAx3ExDTBULyDBzPah+vdUF6zbS2c3XK+mLV1oI/hkCR5YqpabVX7N65bZnBt4Blo2v4wF9JzHYEUoKT0tDlRcdSGtK0hVgA/s1MkEtJPJjw/n6UMDbdYUosSZZtz9pywAHA4FQ9B1fvndbzttKKZBPi2ktBjMZPPlR1/T6dUJSC7fDLMQoPciMn0o3F0+w7Whemp92dpC3FzwSDmO6n0oy/1QbCtuyVHPfJ9T3qK3pbAy9w/JFI/92Kd6TqGlHAbH8Sk05tfVijf2D6DRtfG9iyqI2wSJImfpRi6ZbY2tcJXssCP+45Pyreq6yn7rH6D+tLdR1ocQPrn9KyqTL0gc3rNsnwMCPqD5GJ71PZVNQZGY5kceXqKW63qyMMgTxMH+s1NoOsKq7RtQc4Bz85Mk+s1rhKr9kZK6Gl++F2DZkEgqokzBnHlmZ8jNCWtdbDbJUMoAjE+QGOZigNf1cJ41czGeM/Oe1VfQdULOzOoO5j2G778juPpTjwtg5l06k9rYJMkup+q5H2IFJ73WLjfA2AsGBkYG6e/PNTjX2mWAxHpAFRWFCzsbnkkKTxBzzxinGFdilKyLp169tIt7yBkAfCYxGfDP9KP68LxUOeIHhg4kZlv5AdhWtGbqcagfIif1mt6t0JDXH3EeQx9iaJblaBPQP07UpplkvcIBySF2b2zMn6fQmprGvvXQxVwVMwIwTPAxPn58UAjWmEbn/0mI+n996zRaxbTeFAVz4TCyT3bbhj8/M+dD42PJBvV2fdAV9o4bac+fHA+XlS21b08tv1bW2mSPdnMgEnjzJH0rXUdaLlwsikbuRB/VeP0oPUdPtPDNfYEjjGIJB/OaHCoqwUti7S6sHvR1u8fMVUNFfjuKa29cq8sK9Bo5rLCGbzojSwAAQI9OfzpRp9WCMGiBq1/irNxGmPFsof3iPmv+9dfhB/GD9h+s1W73VYwmT+VG6HVHYoMtAGTk/WczWThL7L0ZrbQnL8TCqJ5xJJHbP3rVhAYC+GPrRcoeVH9/nWDT2zxj6/1p3QGvcMO8j5VBcCHmfp/vRqKy8Ga7BJwU/KRRkKhUdPMhGEkHnHY+U1KqHuxP+kfzNT65GA2opzyQPyof3bAeKF7CT/IU7vY6E3W9YVUbTEvb8Rx4feJvE8QRI/LvU+gvhlkYy2D5bj+uT8ya56108XgigxsIHpt3KTH0Uj61LodAEGWJiYHAAJmB3jj7VCUsirVBAqKzZYOwgwc+kwv07n7Uai+Qplpelu3aB61Uml2yU76EyW7oKlYUhw2T5BgeJ7NRuoQOzMQJYyYESasFroyj4jPyqYdOHZQo82P8hmsnyxuy8JVRWEsgUUtw+f3qw2umWB8bF/QeEfln86Otiwnwoo+gn71MudfQLjZUPGeAK6X3neB9DVvbV2/Shbl9D5VPl/g/H/SuF/Oobjj0/OnupS332/XFKdVpl7GPqK0jJMlxaAXRe/8/wCtcNdUdq4vJQV166EiGb1t9SOGI5PqBmKG0l1QoBQyOSTyeSRHrNYzVxNVQg1L6/w/maItsvmRSqa7V6BDlX9fzrbAmk4vVIurPnSxGHMAKjuXhQj64+dCX9aO9OgsI1F47SquQpMx2nzoHce+aW6/WR8Jmk7dVP8AEamSSGrYLZLetG29bt5H3ru1YIyGBFdamyGHaa1E2mwvS9YTyimdrVq3DVSvdQc0VZ1IXvR/0HD6LaWI8jXS9Qj0pFY6oPOivx6kZg09EbQ6Tqg86lHUR5iq22otnt9jUbOvZyKVBstX+Ijzra9THnVRZJ/5n5f71ydR7vzb50qK2XVeoeprb6yeYPzqkr15vKibHX55pUh/Itg1ijlRRFrXr2A+5/marFvqit3qPUX54P2owQsi+6XqCL/CvqPEfzose0aDiT84/lXl2nuvPieB5Uxt69B5/esnwJ9lLkov/wD4kn0rR67NUdepp61q91VQOYqfAvoryFr1vWB2NL/8dPnXn+t60zMYkCoV6m3nVqEUHyPRv8dJ5P8AKsHWScz/AGK86PU27VodUbzp4xD5HoZ6oeZ/v51z+PJ71Q7fVm86YWOpk06Qtlt/FVBevikB6lFRN1WaESxw92ozfFIbvUDQ13XEjBqgSZZfxQrR1Y86qg6gfOsGoY0rHiyzvrgO9Qf4mKQLdE+JsenP3NMdN1y3a+Cws/xMdzfScD6AU6YsR3p7F26PAjEefA/7mgV03s65/wAy9aT0ksfsBH50ou+0j3OWNdCzdcTJoxf2Lr0Mv8D0y/5mpZv9KhfzJNbOg6b394fUv/QUofpl3yNcf4Vd/hNLBe2NSA7Va1NZWVaD2LrlRrWVlS+zUkWirHFZWUkJ9GPWLWVlMknTgVmr4rKymIWNzW1rdZWZoT26LtVlZWiIkStULVlZVIhHSV1c4NZWUgFl3k1FWVlZM2RlYKyspDOlpjpeK3WUyWSaigu9ZWU0JGPUbVlZTGga38Q+f8qNv1uso4emEu0CmuDWVlUxmxV09mv8lvnWVlL0TIeJxUtrisrKzJP/2Q=="/>
          <p:cNvSpPr>
            <a:spLocks noChangeAspect="1" noChangeArrowheads="1"/>
          </p:cNvSpPr>
          <p:nvPr/>
        </p:nvSpPr>
        <p:spPr bwMode="auto">
          <a:xfrm>
            <a:off x="0" y="-38417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4050" t="18720" r="76600" b="52480"/>
          <a:stretch>
            <a:fillRect/>
          </a:stretch>
        </p:blipFill>
        <p:spPr bwMode="auto">
          <a:xfrm>
            <a:off x="1187624" y="260648"/>
            <a:ext cx="6734548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4500" t="46800" r="76600" b="12161"/>
          <a:stretch>
            <a:fillRect/>
          </a:stretch>
        </p:blipFill>
        <p:spPr bwMode="auto">
          <a:xfrm>
            <a:off x="2339752" y="188640"/>
            <a:ext cx="4752528" cy="6449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611560" y="2780928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 smtClean="0"/>
              <a:t>Trasy dla narciarzy</a:t>
            </a:r>
            <a:endParaRPr lang="pl-PL" sz="3600" b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2014-01-06\GSB.JPG"/>
          <p:cNvPicPr>
            <a:picLocks noChangeAspect="1" noChangeArrowheads="1"/>
          </p:cNvPicPr>
          <p:nvPr/>
        </p:nvPicPr>
        <p:blipFill>
          <a:blip r:embed="rId2" cstate="print"/>
          <a:srcRect l="19054" r="31404" b="25221"/>
          <a:stretch>
            <a:fillRect/>
          </a:stretch>
        </p:blipFill>
        <p:spPr bwMode="auto">
          <a:xfrm>
            <a:off x="251520" y="188640"/>
            <a:ext cx="3002280" cy="6408712"/>
          </a:xfrm>
          <a:prstGeom prst="rect">
            <a:avLst/>
          </a:prstGeom>
          <a:noFill/>
        </p:spPr>
      </p:pic>
      <p:pic>
        <p:nvPicPr>
          <p:cNvPr id="2051" name="Picture 3" descr="G:\2014-01-06\GSB0001.JPG"/>
          <p:cNvPicPr>
            <a:picLocks noChangeAspect="1" noChangeArrowheads="1"/>
          </p:cNvPicPr>
          <p:nvPr/>
        </p:nvPicPr>
        <p:blipFill>
          <a:blip r:embed="rId3" cstate="print"/>
          <a:srcRect l="24771" t="403" r="25687" b="25491"/>
          <a:stretch>
            <a:fillRect/>
          </a:stretch>
        </p:blipFill>
        <p:spPr bwMode="auto">
          <a:xfrm>
            <a:off x="3419872" y="260648"/>
            <a:ext cx="2995533" cy="6336704"/>
          </a:xfrm>
          <a:prstGeom prst="rect">
            <a:avLst/>
          </a:prstGeom>
          <a:noFill/>
        </p:spPr>
      </p:pic>
      <p:sp>
        <p:nvSpPr>
          <p:cNvPr id="4" name="pole tekstowe 3"/>
          <p:cNvSpPr txBox="1"/>
          <p:nvPr/>
        </p:nvSpPr>
        <p:spPr>
          <a:xfrm>
            <a:off x="6588224" y="260648"/>
            <a:ext cx="2232248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Trasa 1.</a:t>
            </a:r>
          </a:p>
          <a:p>
            <a:endParaRPr lang="pl-PL" b="1" dirty="0"/>
          </a:p>
          <a:p>
            <a:r>
              <a:rPr lang="pl-PL" b="1" dirty="0" smtClean="0"/>
              <a:t>Tatry </a:t>
            </a:r>
          </a:p>
          <a:p>
            <a:endParaRPr lang="pl-PL" b="1" dirty="0"/>
          </a:p>
          <a:p>
            <a:endParaRPr lang="pl-PL" b="1" dirty="0" smtClean="0"/>
          </a:p>
          <a:p>
            <a:r>
              <a:rPr lang="pl-PL" sz="3200" b="1" dirty="0" smtClean="0"/>
              <a:t>Siwa Polana – </a:t>
            </a:r>
          </a:p>
          <a:p>
            <a:r>
              <a:rPr lang="pl-PL" sz="3200" b="1" dirty="0" err="1" smtClean="0"/>
              <a:t>Rakoń</a:t>
            </a:r>
            <a:r>
              <a:rPr lang="pl-PL" sz="3200" b="1" dirty="0" smtClean="0"/>
              <a:t> </a:t>
            </a:r>
          </a:p>
          <a:p>
            <a:r>
              <a:rPr lang="pl-PL" sz="3200" b="1" dirty="0" smtClean="0"/>
              <a:t>–</a:t>
            </a:r>
          </a:p>
          <a:p>
            <a:r>
              <a:rPr lang="pl-PL" sz="3200" b="1" dirty="0" smtClean="0"/>
              <a:t>Siwa Polana</a:t>
            </a:r>
            <a:endParaRPr lang="pl-PL" sz="3200" b="1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2014-01-06\GSB0002.JPG"/>
          <p:cNvPicPr>
            <a:picLocks noChangeAspect="1" noChangeArrowheads="1"/>
          </p:cNvPicPr>
          <p:nvPr/>
        </p:nvPicPr>
        <p:blipFill>
          <a:blip r:embed="rId2" cstate="print"/>
          <a:srcRect l="25724" t="674" r="24734" b="25221"/>
          <a:stretch>
            <a:fillRect/>
          </a:stretch>
        </p:blipFill>
        <p:spPr bwMode="auto">
          <a:xfrm rot="5400000">
            <a:off x="1641274" y="-1345128"/>
            <a:ext cx="2621091" cy="5544616"/>
          </a:xfrm>
          <a:prstGeom prst="rect">
            <a:avLst/>
          </a:prstGeom>
          <a:noFill/>
        </p:spPr>
      </p:pic>
      <p:pic>
        <p:nvPicPr>
          <p:cNvPr id="3075" name="Picture 3" descr="G:\2014-01-06\GSB0003.JPG"/>
          <p:cNvPicPr>
            <a:picLocks noChangeAspect="1" noChangeArrowheads="1"/>
          </p:cNvPicPr>
          <p:nvPr/>
        </p:nvPicPr>
        <p:blipFill>
          <a:blip r:embed="rId3" cstate="print"/>
          <a:srcRect l="27629" t="674" r="21876" b="25221"/>
          <a:stretch>
            <a:fillRect/>
          </a:stretch>
        </p:blipFill>
        <p:spPr bwMode="auto">
          <a:xfrm>
            <a:off x="5868144" y="188640"/>
            <a:ext cx="3095689" cy="6425016"/>
          </a:xfrm>
          <a:prstGeom prst="rect">
            <a:avLst/>
          </a:prstGeom>
          <a:noFill/>
        </p:spPr>
      </p:pic>
      <p:sp>
        <p:nvSpPr>
          <p:cNvPr id="4" name="pole tekstowe 3"/>
          <p:cNvSpPr txBox="1"/>
          <p:nvPr/>
        </p:nvSpPr>
        <p:spPr>
          <a:xfrm>
            <a:off x="251520" y="2996952"/>
            <a:ext cx="532859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Trasa 2.</a:t>
            </a:r>
          </a:p>
          <a:p>
            <a:endParaRPr lang="pl-PL" dirty="0"/>
          </a:p>
          <a:p>
            <a:r>
              <a:rPr lang="pl-PL" dirty="0" smtClean="0"/>
              <a:t>Tatry </a:t>
            </a:r>
          </a:p>
          <a:p>
            <a:endParaRPr lang="pl-PL" dirty="0"/>
          </a:p>
          <a:p>
            <a:r>
              <a:rPr lang="pl-PL" sz="3200" b="1" dirty="0" smtClean="0"/>
              <a:t>Wodogrzmoty Mickiewicza </a:t>
            </a:r>
          </a:p>
          <a:p>
            <a:r>
              <a:rPr lang="pl-PL" sz="3200" b="1" dirty="0" smtClean="0"/>
              <a:t>– </a:t>
            </a:r>
          </a:p>
          <a:p>
            <a:r>
              <a:rPr lang="pl-PL" sz="3200" b="1" dirty="0" smtClean="0"/>
              <a:t>Kuźnice </a:t>
            </a:r>
            <a:endParaRPr lang="pl-PL" sz="3200" b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2014-01-06\GSB0004.JPG"/>
          <p:cNvPicPr>
            <a:picLocks noChangeAspect="1" noChangeArrowheads="1"/>
          </p:cNvPicPr>
          <p:nvPr/>
        </p:nvPicPr>
        <p:blipFill>
          <a:blip r:embed="rId2" cstate="print"/>
          <a:srcRect l="21913" r="27593" b="25894"/>
          <a:stretch>
            <a:fillRect/>
          </a:stretch>
        </p:blipFill>
        <p:spPr bwMode="auto">
          <a:xfrm>
            <a:off x="5580112" y="116632"/>
            <a:ext cx="3122529" cy="6480720"/>
          </a:xfrm>
          <a:prstGeom prst="rect">
            <a:avLst/>
          </a:prstGeom>
          <a:noFill/>
        </p:spPr>
      </p:pic>
      <p:sp>
        <p:nvSpPr>
          <p:cNvPr id="3" name="pole tekstowe 2"/>
          <p:cNvSpPr txBox="1"/>
          <p:nvPr/>
        </p:nvSpPr>
        <p:spPr>
          <a:xfrm>
            <a:off x="251520" y="260648"/>
            <a:ext cx="4608512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Trasa 3.</a:t>
            </a:r>
          </a:p>
          <a:p>
            <a:endParaRPr lang="pl-PL" dirty="0"/>
          </a:p>
          <a:p>
            <a:r>
              <a:rPr lang="pl-PL" dirty="0" smtClean="0"/>
              <a:t>Tatry</a:t>
            </a:r>
          </a:p>
          <a:p>
            <a:endParaRPr lang="pl-PL" dirty="0"/>
          </a:p>
          <a:p>
            <a:r>
              <a:rPr lang="pl-PL" sz="3200" b="1" dirty="0" smtClean="0"/>
              <a:t>Kuźnice </a:t>
            </a:r>
          </a:p>
          <a:p>
            <a:r>
              <a:rPr lang="pl-PL" sz="3200" b="1" dirty="0" smtClean="0"/>
              <a:t>-</a:t>
            </a:r>
          </a:p>
          <a:p>
            <a:r>
              <a:rPr lang="pl-PL" sz="3200" b="1" dirty="0" smtClean="0"/>
              <a:t>Hala </a:t>
            </a:r>
            <a:r>
              <a:rPr lang="pl-PL" sz="3200" b="1" dirty="0" err="1" smtClean="0"/>
              <a:t>Kondratowa</a:t>
            </a:r>
            <a:endParaRPr lang="pl-PL" sz="3200" b="1" dirty="0" smtClean="0"/>
          </a:p>
          <a:p>
            <a:r>
              <a:rPr lang="pl-PL" sz="3200" b="1" dirty="0" smtClean="0"/>
              <a:t>-</a:t>
            </a:r>
          </a:p>
          <a:p>
            <a:r>
              <a:rPr lang="pl-PL" sz="3200" b="1" dirty="0" smtClean="0"/>
              <a:t>Kuźnice</a:t>
            </a:r>
            <a:endParaRPr lang="pl-PL" sz="3200" b="1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2014-01-06\GSB0005.JPG"/>
          <p:cNvPicPr>
            <a:picLocks noChangeAspect="1" noChangeArrowheads="1"/>
          </p:cNvPicPr>
          <p:nvPr/>
        </p:nvPicPr>
        <p:blipFill>
          <a:blip r:embed="rId2" cstate="print"/>
          <a:srcRect l="26192" r="23313" b="25330"/>
          <a:stretch>
            <a:fillRect/>
          </a:stretch>
        </p:blipFill>
        <p:spPr bwMode="auto">
          <a:xfrm>
            <a:off x="251520" y="188640"/>
            <a:ext cx="3064485" cy="6408712"/>
          </a:xfrm>
          <a:prstGeom prst="rect">
            <a:avLst/>
          </a:prstGeom>
          <a:noFill/>
        </p:spPr>
      </p:pic>
      <p:sp>
        <p:nvSpPr>
          <p:cNvPr id="3" name="pole tekstowe 2"/>
          <p:cNvSpPr txBox="1"/>
          <p:nvPr/>
        </p:nvSpPr>
        <p:spPr>
          <a:xfrm>
            <a:off x="4716016" y="404664"/>
            <a:ext cx="3672408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Trasa 4.</a:t>
            </a:r>
          </a:p>
          <a:p>
            <a:endParaRPr lang="pl-PL" dirty="0"/>
          </a:p>
          <a:p>
            <a:r>
              <a:rPr lang="pl-PL" dirty="0" smtClean="0"/>
              <a:t>Gorce</a:t>
            </a:r>
          </a:p>
          <a:p>
            <a:endParaRPr lang="pl-PL" dirty="0"/>
          </a:p>
          <a:p>
            <a:r>
              <a:rPr lang="pl-PL" sz="3200" b="1" dirty="0" smtClean="0"/>
              <a:t>Koninki </a:t>
            </a:r>
          </a:p>
          <a:p>
            <a:r>
              <a:rPr lang="pl-PL" sz="3200" b="1" dirty="0" smtClean="0"/>
              <a:t>-</a:t>
            </a:r>
          </a:p>
          <a:p>
            <a:r>
              <a:rPr lang="pl-PL" sz="3200" b="1" dirty="0" smtClean="0"/>
              <a:t>Turbacz</a:t>
            </a:r>
          </a:p>
          <a:p>
            <a:r>
              <a:rPr lang="pl-PL" sz="3200" b="1" dirty="0" smtClean="0"/>
              <a:t>- </a:t>
            </a:r>
          </a:p>
          <a:p>
            <a:r>
              <a:rPr lang="pl-PL" sz="3200" b="1" dirty="0" err="1" smtClean="0"/>
              <a:t>Kowaniec</a:t>
            </a:r>
            <a:endParaRPr lang="pl-PL" sz="3200" b="1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152</Words>
  <Application>Microsoft Office PowerPoint</Application>
  <PresentationFormat>Pokaz na ekranie (4:3)</PresentationFormat>
  <Paragraphs>91</Paragraphs>
  <Slides>24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24</vt:i4>
      </vt:variant>
    </vt:vector>
  </HeadingPairs>
  <TitlesOfParts>
    <vt:vector size="25" baseType="lpstr">
      <vt:lpstr>Motyw pakietu Office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Wiesiek i Maria</dc:creator>
  <cp:lastModifiedBy>Wiesiek i Maria</cp:lastModifiedBy>
  <cp:revision>11</cp:revision>
  <dcterms:created xsi:type="dcterms:W3CDTF">2014-01-06T13:34:50Z</dcterms:created>
  <dcterms:modified xsi:type="dcterms:W3CDTF">2014-01-06T14:29:06Z</dcterms:modified>
</cp:coreProperties>
</file>