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11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0DCBB-6E1A-4E6B-A9D8-A544FACB11A4}" type="datetimeFigureOut">
              <a:rPr lang="pl-PL" smtClean="0"/>
              <a:pPr/>
              <a:t>22.11.2024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F805-EE96-4587-B7AE-3F24B4E14A7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0DCBB-6E1A-4E6B-A9D8-A544FACB11A4}" type="datetimeFigureOut">
              <a:rPr lang="pl-PL" smtClean="0"/>
              <a:pPr/>
              <a:t>22.11.2024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F805-EE96-4587-B7AE-3F24B4E14A7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0DCBB-6E1A-4E6B-A9D8-A544FACB11A4}" type="datetimeFigureOut">
              <a:rPr lang="pl-PL" smtClean="0"/>
              <a:pPr/>
              <a:t>22.11.2024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F805-EE96-4587-B7AE-3F24B4E14A7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0DCBB-6E1A-4E6B-A9D8-A544FACB11A4}" type="datetimeFigureOut">
              <a:rPr lang="pl-PL" smtClean="0"/>
              <a:pPr/>
              <a:t>22.11.2024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F805-EE96-4587-B7AE-3F24B4E14A7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0DCBB-6E1A-4E6B-A9D8-A544FACB11A4}" type="datetimeFigureOut">
              <a:rPr lang="pl-PL" smtClean="0"/>
              <a:pPr/>
              <a:t>22.11.2024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F805-EE96-4587-B7AE-3F24B4E14A7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0DCBB-6E1A-4E6B-A9D8-A544FACB11A4}" type="datetimeFigureOut">
              <a:rPr lang="pl-PL" smtClean="0"/>
              <a:pPr/>
              <a:t>22.11.2024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F805-EE96-4587-B7AE-3F24B4E14A7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0DCBB-6E1A-4E6B-A9D8-A544FACB11A4}" type="datetimeFigureOut">
              <a:rPr lang="pl-PL" smtClean="0"/>
              <a:pPr/>
              <a:t>22.11.2024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F805-EE96-4587-B7AE-3F24B4E14A7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0DCBB-6E1A-4E6B-A9D8-A544FACB11A4}" type="datetimeFigureOut">
              <a:rPr lang="pl-PL" smtClean="0"/>
              <a:pPr/>
              <a:t>22.11.2024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F805-EE96-4587-B7AE-3F24B4E14A7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0DCBB-6E1A-4E6B-A9D8-A544FACB11A4}" type="datetimeFigureOut">
              <a:rPr lang="pl-PL" smtClean="0"/>
              <a:pPr/>
              <a:t>22.11.2024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F805-EE96-4587-B7AE-3F24B4E14A7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0DCBB-6E1A-4E6B-A9D8-A544FACB11A4}" type="datetimeFigureOut">
              <a:rPr lang="pl-PL" smtClean="0"/>
              <a:pPr/>
              <a:t>22.11.2024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F805-EE96-4587-B7AE-3F24B4E14A7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0DCBB-6E1A-4E6B-A9D8-A544FACB11A4}" type="datetimeFigureOut">
              <a:rPr lang="pl-PL" smtClean="0"/>
              <a:pPr/>
              <a:t>22.11.2024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F805-EE96-4587-B7AE-3F24B4E14A7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90DCBB-6E1A-4E6B-A9D8-A544FACB11A4}" type="datetimeFigureOut">
              <a:rPr lang="pl-PL" smtClean="0"/>
              <a:pPr/>
              <a:t>22.11.2024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FF805-EE96-4587-B7AE-3F24B4E14A70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5000"/>
            <a:lum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Obraz ikon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028" name="AutoShape 4" descr="Mapa Turystyczna – Aplikacje w Google Pla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030" name="AutoShape 6" descr="Mapa Turystyczna – Aplikacje w Google Pla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pic>
        <p:nvPicPr>
          <p:cNvPr id="1032" name="Picture 8" descr="mapa-turystyczna.p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357166"/>
            <a:ext cx="1643074" cy="1643074"/>
          </a:xfrm>
          <a:prstGeom prst="rect">
            <a:avLst/>
          </a:prstGeom>
          <a:noFill/>
        </p:spPr>
      </p:pic>
      <p:sp>
        <p:nvSpPr>
          <p:cNvPr id="8" name="pole tekstowe 7"/>
          <p:cNvSpPr txBox="1"/>
          <p:nvPr/>
        </p:nvSpPr>
        <p:spPr>
          <a:xfrm>
            <a:off x="428596" y="2214554"/>
            <a:ext cx="1643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 smtClean="0"/>
              <a:t>Mapa turystyczna</a:t>
            </a:r>
            <a:endParaRPr lang="pl-PL" b="1" dirty="0"/>
          </a:p>
        </p:txBody>
      </p:sp>
      <p:pic>
        <p:nvPicPr>
          <p:cNvPr id="1034" name="Picture 10" descr="https://store-images.s-microsoft.com/image/apps.27147.9007199266249080.ef5e947f-82c5-41a5-a91c-b5e7ee48c071.a4390548-cbb5-4f83-ae45-873b35629895?h=21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00298" y="428604"/>
            <a:ext cx="1643074" cy="1643075"/>
          </a:xfrm>
          <a:prstGeom prst="rect">
            <a:avLst/>
          </a:prstGeom>
          <a:noFill/>
        </p:spPr>
      </p:pic>
      <p:sp>
        <p:nvSpPr>
          <p:cNvPr id="10" name="pole tekstowe 9"/>
          <p:cNvSpPr txBox="1"/>
          <p:nvPr/>
        </p:nvSpPr>
        <p:spPr>
          <a:xfrm>
            <a:off x="2500298" y="2214554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 smtClean="0"/>
              <a:t>Mapa Czechy </a:t>
            </a:r>
            <a:endParaRPr lang="pl-PL" b="1" dirty="0"/>
          </a:p>
        </p:txBody>
      </p:sp>
      <p:pic>
        <p:nvPicPr>
          <p:cNvPr id="1036" name="Picture 12" descr="Obraz Kompas. Niebieski kompas z chromowaną ramką. na wymiar • czerwony,  nowoczesny, sztuka • REDRO.pl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57950" y="142852"/>
            <a:ext cx="2152650" cy="2124075"/>
          </a:xfrm>
          <a:prstGeom prst="rect">
            <a:avLst/>
          </a:prstGeom>
          <a:noFill/>
        </p:spPr>
      </p:pic>
      <p:sp>
        <p:nvSpPr>
          <p:cNvPr id="12" name="pole tekstowe 11"/>
          <p:cNvSpPr txBox="1"/>
          <p:nvPr/>
        </p:nvSpPr>
        <p:spPr>
          <a:xfrm>
            <a:off x="4286248" y="357166"/>
            <a:ext cx="2071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 smtClean="0"/>
              <a:t>Kompas i </a:t>
            </a:r>
            <a:endParaRPr lang="pl-PL" b="1" dirty="0" smtClean="0"/>
          </a:p>
          <a:p>
            <a:r>
              <a:rPr lang="pl-PL" b="1" dirty="0" smtClean="0"/>
              <a:t>Wysokościomierz </a:t>
            </a:r>
            <a:endParaRPr lang="pl-PL" b="1" dirty="0"/>
          </a:p>
        </p:txBody>
      </p:sp>
      <p:pic>
        <p:nvPicPr>
          <p:cNvPr id="1038" name="Picture 14" descr="Ratunek – Aplikacje w Google Play"/>
          <p:cNvPicPr>
            <a:picLocks noChangeAspect="1" noChangeArrowheads="1"/>
          </p:cNvPicPr>
          <p:nvPr/>
        </p:nvPicPr>
        <p:blipFill>
          <a:blip r:embed="rId6"/>
          <a:srcRect l="20000" r="23750"/>
          <a:stretch>
            <a:fillRect/>
          </a:stretch>
        </p:blipFill>
        <p:spPr bwMode="auto">
          <a:xfrm>
            <a:off x="214282" y="2928934"/>
            <a:ext cx="3214710" cy="2857500"/>
          </a:xfrm>
          <a:prstGeom prst="rect">
            <a:avLst/>
          </a:prstGeom>
          <a:noFill/>
        </p:spPr>
      </p:pic>
      <p:sp>
        <p:nvSpPr>
          <p:cNvPr id="14" name="pole tekstowe 13"/>
          <p:cNvSpPr txBox="1"/>
          <p:nvPr/>
        </p:nvSpPr>
        <p:spPr>
          <a:xfrm>
            <a:off x="642910" y="5857892"/>
            <a:ext cx="307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 smtClean="0"/>
              <a:t>Aplikacja - Ratunek </a:t>
            </a:r>
            <a:endParaRPr lang="pl-PL" b="1" dirty="0"/>
          </a:p>
        </p:txBody>
      </p:sp>
      <p:pic>
        <p:nvPicPr>
          <p:cNvPr id="1040" name="Picture 16" descr="Pogoda &amp; Radar Polska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072066" y="2500306"/>
            <a:ext cx="3643337" cy="2049377"/>
          </a:xfrm>
          <a:prstGeom prst="rect">
            <a:avLst/>
          </a:prstGeom>
          <a:noFill/>
        </p:spPr>
      </p:pic>
      <p:sp>
        <p:nvSpPr>
          <p:cNvPr id="16" name="pole tekstowe 15"/>
          <p:cNvSpPr txBox="1"/>
          <p:nvPr/>
        </p:nvSpPr>
        <p:spPr>
          <a:xfrm>
            <a:off x="5357818" y="4643446"/>
            <a:ext cx="3429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 smtClean="0"/>
              <a:t>Pogoda – Radar </a:t>
            </a:r>
            <a:endParaRPr lang="pl-PL" b="1" dirty="0"/>
          </a:p>
        </p:txBody>
      </p:sp>
      <p:sp>
        <p:nvSpPr>
          <p:cNvPr id="15" name="pole tekstowe 14"/>
          <p:cNvSpPr txBox="1"/>
          <p:nvPr/>
        </p:nvSpPr>
        <p:spPr>
          <a:xfrm>
            <a:off x="3143240" y="5500702"/>
            <a:ext cx="3357586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 smtClean="0"/>
              <a:t>GOPR i TOPR</a:t>
            </a:r>
          </a:p>
          <a:p>
            <a:r>
              <a:rPr lang="pl-PL" b="1" dirty="0" smtClean="0"/>
              <a:t>601 100 300 – Numer ratunkowy </a:t>
            </a:r>
            <a:br>
              <a:rPr lang="pl-PL" b="1" dirty="0" smtClean="0"/>
            </a:br>
            <a:r>
              <a:rPr lang="pl-PL" b="1" dirty="0" smtClean="0"/>
              <a:t>985; 112 – Numery alarmowe</a:t>
            </a:r>
            <a:endParaRPr lang="pl-PL" b="1" dirty="0"/>
          </a:p>
        </p:txBody>
      </p:sp>
      <p:pic>
        <p:nvPicPr>
          <p:cNvPr id="2" name="Picture 2" descr="logo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572396" y="5286388"/>
            <a:ext cx="1404934" cy="1404934"/>
          </a:xfrm>
          <a:prstGeom prst="rect">
            <a:avLst/>
          </a:prstGeom>
          <a:noFill/>
        </p:spPr>
      </p:pic>
      <p:sp>
        <p:nvSpPr>
          <p:cNvPr id="3" name="AutoShape 4" descr="GOPR - Górskie Ochotnicze Pogotowie Ratunkow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pic>
        <p:nvPicPr>
          <p:cNvPr id="4" name="Picture 6" descr="GOPR - Górskie Ochotnicze Pogotowie Ratunkowe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357950" y="5286388"/>
            <a:ext cx="1353815" cy="13598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22</Words>
  <Application>Microsoft Office PowerPoint</Application>
  <PresentationFormat>Pokaz na ekranie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2" baseType="lpstr">
      <vt:lpstr>Motyw pakietu Office</vt:lpstr>
      <vt:lpstr>Slajd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Użytkownik systemu Windows</dc:creator>
  <cp:lastModifiedBy>Użytkownik systemu Windows</cp:lastModifiedBy>
  <cp:revision>5</cp:revision>
  <dcterms:created xsi:type="dcterms:W3CDTF">2024-11-22T06:04:28Z</dcterms:created>
  <dcterms:modified xsi:type="dcterms:W3CDTF">2024-11-22T06:36:40Z</dcterms:modified>
</cp:coreProperties>
</file>